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webextensions/webextension1.xml" ContentType="application/vnd.ms-office.webextension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webextensions/taskpanes.xml" ContentType="application/vnd.ms-office.webextensiontaskpan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131" r:id="rId2"/>
    <p:sldId id="275" r:id="rId3"/>
    <p:sldId id="2130" r:id="rId4"/>
    <p:sldId id="2143" r:id="rId5"/>
    <p:sldId id="321" r:id="rId6"/>
    <p:sldId id="2159" r:id="rId7"/>
    <p:sldId id="2141" r:id="rId8"/>
    <p:sldId id="2140" r:id="rId9"/>
    <p:sldId id="2156" r:id="rId10"/>
    <p:sldId id="299" r:id="rId11"/>
    <p:sldId id="2154" r:id="rId12"/>
    <p:sldId id="300" r:id="rId13"/>
    <p:sldId id="2158" r:id="rId14"/>
    <p:sldId id="2157" r:id="rId15"/>
    <p:sldId id="318" r:id="rId16"/>
    <p:sldId id="2148" r:id="rId17"/>
    <p:sldId id="2149" r:id="rId18"/>
    <p:sldId id="2150" r:id="rId19"/>
    <p:sldId id="2161" r:id="rId20"/>
    <p:sldId id="2162" r:id="rId21"/>
    <p:sldId id="2163" r:id="rId22"/>
    <p:sldId id="282" r:id="rId23"/>
  </p:sldIdLst>
  <p:sldSz cx="12192000" cy="6858000"/>
  <p:notesSz cx="6858000" cy="9144000"/>
  <p:embeddedFontLst>
    <p:embeddedFont>
      <p:font typeface="Roboto" charset="0"/>
      <p:regular r:id="rId26"/>
      <p:bold r:id="rId27"/>
      <p:italic r:id="rId28"/>
      <p:boldItalic r:id="rId29"/>
    </p:embeddedFont>
    <p:embeddedFont>
      <p:font typeface="Roboto Medium" charset="0"/>
      <p:regular r:id="rId30"/>
      <p:italic r:id="rId31"/>
    </p:embeddedFont>
    <p:embeddedFont>
      <p:font typeface="Montserrat Black" charset="-52"/>
      <p:bold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Source Sans Pro" charset="0"/>
      <p:regular r:id="rId38"/>
      <p:bold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E4F"/>
    <a:srgbClr val="5B6B80"/>
    <a:srgbClr val="B02849"/>
    <a:srgbClr val="3E4970"/>
    <a:srgbClr val="D5383D"/>
    <a:srgbClr val="3D5071"/>
    <a:srgbClr val="D5383B"/>
    <a:srgbClr val="5C04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-3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89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8844EA7-8CBD-4D35-87A0-429350A60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721CBD-92CA-4648-BFC1-5460964E99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DB6E0-31D8-4668-9548-72CA3A625C01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8E742C-004D-4082-BDAF-1F5C12DCEC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95F3E4F-D3CB-4C30-8A8D-04D3728E6D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B71A-28B8-45D0-87B7-DB53FE0C4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421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09C70-CBCC-4AB4-8842-8F69EC09BCD3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E908-3354-410E-A401-4201EABC7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60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CB00-EA28-4DCC-BF44-B56DE69ED4B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207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  сокращение нормативное без точки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050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928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Тире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14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789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34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517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881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740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011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Кавычки вместо :</a:t>
            </a:r>
          </a:p>
          <a:p>
            <a:r>
              <a:rPr lang="ru-RU" dirty="0"/>
              <a:t>Точки не нужны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96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961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99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ru-RU" sz="1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ru-RU" sz="1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ru-RU" sz="1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CB00-EA28-4DCC-BF44-B56DE69ED4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35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89E5-CD84-7A42-A826-38C8D43B8DE3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2994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28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CB00-EA28-4DCC-BF44-B56DE69ED4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2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CB00-EA28-4DCC-BF44-B56DE69ED4B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59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CB00-EA28-4DCC-BF44-B56DE69ED4B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41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E908-3354-410E-A401-4201EABC79D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26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52401" y="4984909"/>
            <a:ext cx="12192000" cy="1143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" y="4832509"/>
            <a:ext cx="12192000" cy="1143000"/>
          </a:xfrm>
          <a:prstGeom prst="rect">
            <a:avLst/>
          </a:prstGeom>
          <a:solidFill>
            <a:srgbClr val="3D507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BCC5C5-8F33-4DDC-902E-29AE53538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075" y="242988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ru-RU" sz="3200" b="0" kern="1200" dirty="0">
                <a:solidFill>
                  <a:srgbClr val="3D507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algn="l" defTabSz="914400" rtl="0" eaLnBrk="1" latinLnBrk="0" hangingPunct="1">
              <a:spcBef>
                <a:spcPct val="0"/>
              </a:spcBef>
              <a:defRPr/>
            </a:pPr>
            <a:r>
              <a:rPr lang="ru-RU" dirty="0"/>
              <a:t>Образец подзаголовка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BB515FA7-677C-4816-B06F-4CEFB9464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0410" y="4832509"/>
            <a:ext cx="6847206" cy="1143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/>
              <a:t>Должности и регалии авторов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6393EFF-2400-478A-B46D-B71DAA28E62C}"/>
              </a:ext>
            </a:extLst>
          </p:cNvPr>
          <p:cNvSpPr/>
          <p:nvPr userDrawn="1"/>
        </p:nvSpPr>
        <p:spPr>
          <a:xfrm rot="5400000">
            <a:off x="-253157" y="1784827"/>
            <a:ext cx="1727950" cy="93031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xmlns="" id="{256A7271-11D0-413B-A0E2-5ADEFFC3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75" y="967368"/>
            <a:ext cx="8353391" cy="1427587"/>
          </a:xfrm>
        </p:spPr>
        <p:txBody>
          <a:bodyPr anchor="ctr">
            <a:noAutofit/>
          </a:bodyPr>
          <a:lstStyle>
            <a:lvl1pPr>
              <a:defRPr sz="3200" b="1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706214E-84EB-446F-A5E5-CD4B6627DAF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7738" y="4078320"/>
            <a:ext cx="2849380" cy="264405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4D2E9FD-DFF2-4F1E-8FD8-57B3B18C9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3075" y="80151"/>
            <a:ext cx="1952625" cy="9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8984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A131F81D-4F0A-4723-B864-726BD6592A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6481" y="1848845"/>
            <a:ext cx="2996697" cy="11064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Google Shape;990;p36">
            <a:extLst>
              <a:ext uri="{FF2B5EF4-FFF2-40B4-BE49-F238E27FC236}">
                <a16:creationId xmlns:a16="http://schemas.microsoft.com/office/drawing/2014/main" xmlns="" id="{85D3555D-79CB-4BE0-84D0-57032DFFD1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265" y="1848846"/>
            <a:ext cx="1109663" cy="1106488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lt1"/>
              </a:solidFill>
              <a:latin typeface="Roboto" panose="02000000000000000000" pitchFamily="2" charset="0"/>
              <a:sym typeface="Calibri" panose="020F0502020204030204" pitchFamily="34" charset="0"/>
            </a:endParaRPr>
          </a:p>
        </p:txBody>
      </p:sp>
      <p:sp>
        <p:nvSpPr>
          <p:cNvPr id="10" name="Google Shape;990;p36">
            <a:extLst>
              <a:ext uri="{FF2B5EF4-FFF2-40B4-BE49-F238E27FC236}">
                <a16:creationId xmlns:a16="http://schemas.microsoft.com/office/drawing/2014/main" xmlns="" id="{130BF3FD-FE4C-47A6-B535-A6CFFEEF8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265" y="3446996"/>
            <a:ext cx="1109663" cy="1106488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lt1"/>
              </a:solidFill>
              <a:latin typeface="Roboto" panose="02000000000000000000" pitchFamily="2" charset="0"/>
              <a:sym typeface="Calibri" panose="020F0502020204030204" pitchFamily="34" charset="0"/>
            </a:endParaRPr>
          </a:p>
        </p:txBody>
      </p:sp>
      <p:sp>
        <p:nvSpPr>
          <p:cNvPr id="11" name="Google Shape;990;p36">
            <a:extLst>
              <a:ext uri="{FF2B5EF4-FFF2-40B4-BE49-F238E27FC236}">
                <a16:creationId xmlns:a16="http://schemas.microsoft.com/office/drawing/2014/main" xmlns="" id="{4E1D5F7C-7286-4356-A9BB-61C7B5D9B6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265" y="5045145"/>
            <a:ext cx="1109663" cy="1106488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lt1"/>
              </a:solidFill>
              <a:latin typeface="Roboto" panose="02000000000000000000" pitchFamily="2" charset="0"/>
              <a:sym typeface="Calibri" panose="020F0502020204030204" pitchFamily="34" charset="0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DB471389-DA7C-4B66-9C9E-D3BB8B83AA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26481" y="3446995"/>
            <a:ext cx="2996697" cy="11064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147B9EA3-4B01-4BB5-9319-9C5D0599BD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26481" y="5045144"/>
            <a:ext cx="2996697" cy="11064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FDE835BF-BDCB-4628-8202-B1F5D9CE66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43049" y="1848844"/>
            <a:ext cx="5264740" cy="43770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4">
            <a:extLst>
              <a:ext uri="{FF2B5EF4-FFF2-40B4-BE49-F238E27FC236}">
                <a16:creationId xmlns:a16="http://schemas.microsoft.com/office/drawing/2014/main" xmlns="" id="{BACF7029-1471-4BF8-AEBB-B555D1CB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971AE40-D33C-48C6-A01A-F638843469C3}"/>
              </a:ext>
            </a:extLst>
          </p:cNvPr>
          <p:cNvSpPr/>
          <p:nvPr userDrawn="1"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12DFFC0-1C90-4478-8EEE-3A09BA8524A1}"/>
              </a:ext>
            </a:extLst>
          </p:cNvPr>
          <p:cNvSpPr/>
          <p:nvPr userDrawn="1"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2F60592-7B31-444C-8C58-DA39E48D2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-661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07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BD7DEB3-0438-4FC7-90F4-3943B331D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870" y="1161869"/>
            <a:ext cx="8435139" cy="623567"/>
          </a:xfrm>
        </p:spPr>
        <p:txBody>
          <a:bodyPr>
            <a:normAutofit/>
          </a:bodyPr>
          <a:lstStyle>
            <a:lvl1pPr marL="0" indent="0" algn="ctr">
              <a:buNone/>
              <a:defRPr lang="ru-RU" sz="2400" b="1" kern="1200" dirty="0">
                <a:solidFill>
                  <a:srgbClr val="3D507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algn="l" defTabSz="914400" rtl="0" eaLnBrk="1" latinLnBrk="0" hangingPunct="1">
              <a:spcBef>
                <a:spcPct val="0"/>
              </a:spcBef>
              <a:defRPr/>
            </a:pPr>
            <a:r>
              <a:rPr lang="ru-RU" dirty="0"/>
              <a:t>Образец подзаголовка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CAFE8BD1-660A-4A70-941A-282F9E9ECB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2954" y="1938219"/>
            <a:ext cx="2996697" cy="11064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Google Shape;990;p36">
            <a:extLst>
              <a:ext uri="{FF2B5EF4-FFF2-40B4-BE49-F238E27FC236}">
                <a16:creationId xmlns:a16="http://schemas.microsoft.com/office/drawing/2014/main" xmlns="" id="{F3BD8646-9B86-44A8-A0CC-E2410FAB52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738" y="1969731"/>
            <a:ext cx="1109663" cy="1106488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lt1"/>
              </a:solidFill>
              <a:latin typeface="Roboto" panose="02000000000000000000" pitchFamily="2" charset="0"/>
              <a:sym typeface="Calibri" panose="020F0502020204030204" pitchFamily="34" charset="0"/>
            </a:endParaRPr>
          </a:p>
        </p:txBody>
      </p:sp>
      <p:sp>
        <p:nvSpPr>
          <p:cNvPr id="14" name="Google Shape;990;p36">
            <a:extLst>
              <a:ext uri="{FF2B5EF4-FFF2-40B4-BE49-F238E27FC236}">
                <a16:creationId xmlns:a16="http://schemas.microsoft.com/office/drawing/2014/main" xmlns="" id="{6ED02A03-9DC7-4199-A8DB-877CE64E59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738" y="3567881"/>
            <a:ext cx="1109663" cy="1106488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lt1"/>
              </a:solidFill>
              <a:latin typeface="Roboto" panose="02000000000000000000" pitchFamily="2" charset="0"/>
              <a:sym typeface="Calibri" panose="020F0502020204030204" pitchFamily="34" charset="0"/>
            </a:endParaRPr>
          </a:p>
        </p:txBody>
      </p:sp>
      <p:sp>
        <p:nvSpPr>
          <p:cNvPr id="15" name="Google Shape;990;p36">
            <a:extLst>
              <a:ext uri="{FF2B5EF4-FFF2-40B4-BE49-F238E27FC236}">
                <a16:creationId xmlns:a16="http://schemas.microsoft.com/office/drawing/2014/main" xmlns="" id="{24605BFD-44D7-4899-90F1-0892370CD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738" y="5134519"/>
            <a:ext cx="1109663" cy="1106488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lt1"/>
              </a:solidFill>
              <a:latin typeface="Roboto" panose="02000000000000000000" pitchFamily="2" charset="0"/>
              <a:sym typeface="Calibri" panose="020F0502020204030204" pitchFamily="34" charset="0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986298B6-CAFA-474D-A47A-056D4F2963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62954" y="3536369"/>
            <a:ext cx="2996697" cy="11064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67D05EB4-F69F-4B49-93A6-002ACE8E8C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62954" y="5134518"/>
            <a:ext cx="2996697" cy="11064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94445AD0-E1CC-4DBE-95FA-2DF5B09BD9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93798" y="1938219"/>
            <a:ext cx="2996697" cy="11064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Google Shape;990;p36">
            <a:extLst>
              <a:ext uri="{FF2B5EF4-FFF2-40B4-BE49-F238E27FC236}">
                <a16:creationId xmlns:a16="http://schemas.microsoft.com/office/drawing/2014/main" xmlns="" id="{F50F5CCF-E380-49B5-A349-7EDCD397D2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582" y="1938220"/>
            <a:ext cx="1109663" cy="1106488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lt1"/>
              </a:solidFill>
              <a:latin typeface="Roboto" panose="02000000000000000000" pitchFamily="2" charset="0"/>
              <a:sym typeface="Calibri" panose="020F0502020204030204" pitchFamily="34" charset="0"/>
            </a:endParaRPr>
          </a:p>
        </p:txBody>
      </p:sp>
      <p:sp>
        <p:nvSpPr>
          <p:cNvPr id="20" name="Google Shape;990;p36">
            <a:extLst>
              <a:ext uri="{FF2B5EF4-FFF2-40B4-BE49-F238E27FC236}">
                <a16:creationId xmlns:a16="http://schemas.microsoft.com/office/drawing/2014/main" xmlns="" id="{D37E868B-8B3A-4CDF-9242-5FA1132713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582" y="3536370"/>
            <a:ext cx="1109663" cy="1106488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lt1"/>
              </a:solidFill>
              <a:latin typeface="Roboto" panose="02000000000000000000" pitchFamily="2" charset="0"/>
              <a:sym typeface="Calibri" panose="020F0502020204030204" pitchFamily="34" charset="0"/>
            </a:endParaRPr>
          </a:p>
        </p:txBody>
      </p:sp>
      <p:sp>
        <p:nvSpPr>
          <p:cNvPr id="21" name="Google Shape;990;p36">
            <a:extLst>
              <a:ext uri="{FF2B5EF4-FFF2-40B4-BE49-F238E27FC236}">
                <a16:creationId xmlns:a16="http://schemas.microsoft.com/office/drawing/2014/main" xmlns="" id="{837655B3-C313-41E6-934D-F211E8EE95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582" y="5090999"/>
            <a:ext cx="1109663" cy="1106488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>
              <a:solidFill>
                <a:schemeClr val="lt1"/>
              </a:solidFill>
              <a:latin typeface="Roboto" panose="02000000000000000000" pitchFamily="2" charset="0"/>
              <a:sym typeface="Calibri" panose="020F0502020204030204" pitchFamily="34" charset="0"/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F49CDF97-49F2-4ADB-BFE9-73286A0A44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3798" y="3492849"/>
            <a:ext cx="2996697" cy="11064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93936567-47A1-4746-939A-E10D9122D5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93798" y="5090998"/>
            <a:ext cx="2996697" cy="11064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64EBE65-1172-4A90-99EC-4819E4E552AB}"/>
              </a:ext>
            </a:extLst>
          </p:cNvPr>
          <p:cNvSpPr/>
          <p:nvPr userDrawn="1"/>
        </p:nvSpPr>
        <p:spPr>
          <a:xfrm rot="10800000">
            <a:off x="0" y="276053"/>
            <a:ext cx="525868" cy="168742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2553A8E-1AE3-40E1-814E-6C7381A8E63B}"/>
              </a:ext>
            </a:extLst>
          </p:cNvPr>
          <p:cNvSpPr/>
          <p:nvPr userDrawn="1"/>
        </p:nvSpPr>
        <p:spPr>
          <a:xfrm rot="5400000">
            <a:off x="-368046" y="1909481"/>
            <a:ext cx="1369961" cy="108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8" name="Заголовок 4">
            <a:extLst>
              <a:ext uri="{FF2B5EF4-FFF2-40B4-BE49-F238E27FC236}">
                <a16:creationId xmlns:a16="http://schemas.microsoft.com/office/drawing/2014/main" xmlns="" id="{A4DF0389-81E6-4A0E-9254-1B541803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9" name="Рисунок 2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BAA5492-C0AF-4285-BEFC-8B21E39ED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95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8ED3C7F-98C4-4B56-8B46-FA098BB21D90}"/>
              </a:ext>
            </a:extLst>
          </p:cNvPr>
          <p:cNvGrpSpPr/>
          <p:nvPr userDrawn="1"/>
        </p:nvGrpSpPr>
        <p:grpSpPr>
          <a:xfrm>
            <a:off x="791175" y="1328246"/>
            <a:ext cx="936168" cy="835532"/>
            <a:chOff x="1097122" y="1764670"/>
            <a:chExt cx="585380" cy="585322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12EF52BA-4417-4AC5-A7C8-6DA0810DFCF1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EE87D6EE-41D5-4901-B9DD-8D864DD2B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24EFDD5-DF99-42D1-A468-84967852840A}"/>
              </a:ext>
            </a:extLst>
          </p:cNvPr>
          <p:cNvGrpSpPr/>
          <p:nvPr userDrawn="1"/>
        </p:nvGrpSpPr>
        <p:grpSpPr>
          <a:xfrm>
            <a:off x="791175" y="3427614"/>
            <a:ext cx="936168" cy="835532"/>
            <a:chOff x="1097122" y="1764670"/>
            <a:chExt cx="585380" cy="58532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F066216-DEEB-4A95-B97E-4A3D13B09152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DA52682-0B89-4399-9368-05F80A4B4B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0DC5525B-6BD1-4C98-8263-ED255730C6F9}"/>
              </a:ext>
            </a:extLst>
          </p:cNvPr>
          <p:cNvGrpSpPr/>
          <p:nvPr userDrawn="1"/>
        </p:nvGrpSpPr>
        <p:grpSpPr>
          <a:xfrm>
            <a:off x="791175" y="5526983"/>
            <a:ext cx="936168" cy="835532"/>
            <a:chOff x="1097122" y="1764670"/>
            <a:chExt cx="585380" cy="585322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9839B489-59D9-4A8C-B3BB-BF7535E1C072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FD3BC67C-2DE5-4BE2-855F-4F96AC3563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1815ED4E-FD81-4C13-AA23-7297F1BB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54066" y="1328245"/>
            <a:ext cx="3645943" cy="13283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A503C38C-2E74-4F2A-B649-AF72135324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54066" y="5614632"/>
            <a:ext cx="9431640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F71BC991-7A48-4B91-8669-D0872A3C05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54066" y="3548037"/>
            <a:ext cx="3645943" cy="13283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D3944DE-2B88-437F-BDC0-D4C00F95AE85}"/>
              </a:ext>
            </a:extLst>
          </p:cNvPr>
          <p:cNvGrpSpPr/>
          <p:nvPr userDrawn="1"/>
        </p:nvGrpSpPr>
        <p:grpSpPr>
          <a:xfrm>
            <a:off x="6456610" y="1328246"/>
            <a:ext cx="936168" cy="835532"/>
            <a:chOff x="1097122" y="1764670"/>
            <a:chExt cx="585380" cy="585322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ED0BEEF8-17F8-44BA-AE37-DDA579974E34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8CFD35FA-D225-4416-B9B7-097BDA7AB9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537EA614-95CA-43BB-876C-13E3504A6548}"/>
              </a:ext>
            </a:extLst>
          </p:cNvPr>
          <p:cNvGrpSpPr/>
          <p:nvPr userDrawn="1"/>
        </p:nvGrpSpPr>
        <p:grpSpPr>
          <a:xfrm>
            <a:off x="6456610" y="3427614"/>
            <a:ext cx="936168" cy="835532"/>
            <a:chOff x="1097122" y="1764670"/>
            <a:chExt cx="585380" cy="585322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00E8C79-CDDB-4D3E-8351-3FA14BBC1E82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FEB8C94B-CA3D-4DF3-A983-60B619526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1D673E9C-9ACE-44D9-8166-DA638F32D9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1279" y="1320148"/>
            <a:ext cx="3645943" cy="13283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7D06209C-0D82-4BCB-9022-D0D31F41B0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01279" y="3543598"/>
            <a:ext cx="3645943" cy="13283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Заголовок 4">
            <a:extLst>
              <a:ext uri="{FF2B5EF4-FFF2-40B4-BE49-F238E27FC236}">
                <a16:creationId xmlns:a16="http://schemas.microsoft.com/office/drawing/2014/main" xmlns="" id="{B7CD8997-4E9A-4A59-8200-03461D0D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8" name="Рисунок 2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B3547E0-DDD6-4E75-AB79-FC7E8273C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397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8ED3C7F-98C4-4B56-8B46-FA098BB21D90}"/>
              </a:ext>
            </a:extLst>
          </p:cNvPr>
          <p:cNvGrpSpPr/>
          <p:nvPr userDrawn="1"/>
        </p:nvGrpSpPr>
        <p:grpSpPr>
          <a:xfrm>
            <a:off x="978553" y="1350036"/>
            <a:ext cx="832140" cy="742687"/>
            <a:chOff x="1097122" y="1764670"/>
            <a:chExt cx="585380" cy="585322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12EF52BA-4417-4AC5-A7C8-6DA0810DFCF1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EE87D6EE-41D5-4901-B9DD-8D864DD2B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24EFDD5-DF99-42D1-A468-84967852840A}"/>
              </a:ext>
            </a:extLst>
          </p:cNvPr>
          <p:cNvGrpSpPr/>
          <p:nvPr userDrawn="1"/>
        </p:nvGrpSpPr>
        <p:grpSpPr>
          <a:xfrm>
            <a:off x="978553" y="2399720"/>
            <a:ext cx="832140" cy="742687"/>
            <a:chOff x="1097122" y="1764670"/>
            <a:chExt cx="585380" cy="58532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F066216-DEEB-4A95-B97E-4A3D13B09152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DA52682-0B89-4399-9368-05F80A4B4B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6133AD37-88E6-43E1-8EC0-A60DD8695C93}"/>
              </a:ext>
            </a:extLst>
          </p:cNvPr>
          <p:cNvGrpSpPr/>
          <p:nvPr userDrawn="1"/>
        </p:nvGrpSpPr>
        <p:grpSpPr>
          <a:xfrm>
            <a:off x="978553" y="3449404"/>
            <a:ext cx="832140" cy="742687"/>
            <a:chOff x="1097122" y="1764670"/>
            <a:chExt cx="585380" cy="58532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8AB26D55-7F77-44D2-B411-131DBCDCAE43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F8AFEBE5-5B7D-40EF-97F0-90E9E8E33D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45D4842-755D-4D8E-94F9-05B5C464AE3A}"/>
              </a:ext>
            </a:extLst>
          </p:cNvPr>
          <p:cNvGrpSpPr/>
          <p:nvPr userDrawn="1"/>
        </p:nvGrpSpPr>
        <p:grpSpPr>
          <a:xfrm>
            <a:off x="978553" y="4499088"/>
            <a:ext cx="832140" cy="742687"/>
            <a:chOff x="1097122" y="1764670"/>
            <a:chExt cx="585380" cy="585322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1EE0D0CE-2E8E-45C9-84B1-F0F2A37AD18D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3CE2CA21-3B0D-4312-B921-0749E8EF6A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0DC5525B-6BD1-4C98-8263-ED255730C6F9}"/>
              </a:ext>
            </a:extLst>
          </p:cNvPr>
          <p:cNvGrpSpPr/>
          <p:nvPr userDrawn="1"/>
        </p:nvGrpSpPr>
        <p:grpSpPr>
          <a:xfrm>
            <a:off x="978553" y="5548773"/>
            <a:ext cx="832140" cy="742687"/>
            <a:chOff x="1097122" y="1764670"/>
            <a:chExt cx="585380" cy="585322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9839B489-59D9-4A8C-B3BB-BF7535E1C072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FD3BC67C-2DE5-4BE2-855F-4F96AC3563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1815ED4E-FD81-4C13-AA23-7297F1BB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02620" y="1429094"/>
            <a:ext cx="8028481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D2E6603C-96FF-4304-956D-ED88E5667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2620" y="2462920"/>
            <a:ext cx="8028481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FA0E2895-D264-4FFE-8DE6-EC58CEE551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02620" y="3496746"/>
            <a:ext cx="8028481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2AEBC1D0-3DCA-46B0-947B-F0D12EFC4D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02620" y="4530572"/>
            <a:ext cx="8028481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A503C38C-2E74-4F2A-B649-AF72135324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02619" y="5564397"/>
            <a:ext cx="8028481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Заголовок 4">
            <a:extLst>
              <a:ext uri="{FF2B5EF4-FFF2-40B4-BE49-F238E27FC236}">
                <a16:creationId xmlns:a16="http://schemas.microsoft.com/office/drawing/2014/main" xmlns="" id="{1A7092C2-DE67-43FD-A04B-213E3B94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2" name="Рисунок 3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518FE2C-01A0-4073-9ACB-0DA40E7C3F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600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8ED3C7F-98C4-4B56-8B46-FA098BB21D90}"/>
              </a:ext>
            </a:extLst>
          </p:cNvPr>
          <p:cNvGrpSpPr/>
          <p:nvPr userDrawn="1"/>
        </p:nvGrpSpPr>
        <p:grpSpPr>
          <a:xfrm>
            <a:off x="978553" y="1594096"/>
            <a:ext cx="832140" cy="742687"/>
            <a:chOff x="1097122" y="1764670"/>
            <a:chExt cx="585380" cy="585322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12EF52BA-4417-4AC5-A7C8-6DA0810DFCF1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EE87D6EE-41D5-4901-B9DD-8D864DD2B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45D4842-755D-4D8E-94F9-05B5C464AE3A}"/>
              </a:ext>
            </a:extLst>
          </p:cNvPr>
          <p:cNvGrpSpPr/>
          <p:nvPr userDrawn="1"/>
        </p:nvGrpSpPr>
        <p:grpSpPr>
          <a:xfrm>
            <a:off x="978553" y="3393575"/>
            <a:ext cx="832140" cy="742687"/>
            <a:chOff x="1097122" y="1764670"/>
            <a:chExt cx="585380" cy="585322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1EE0D0CE-2E8E-45C9-84B1-F0F2A37AD18D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3CE2CA21-3B0D-4312-B921-0749E8EF6A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0DC5525B-6BD1-4C98-8263-ED255730C6F9}"/>
              </a:ext>
            </a:extLst>
          </p:cNvPr>
          <p:cNvGrpSpPr/>
          <p:nvPr userDrawn="1"/>
        </p:nvGrpSpPr>
        <p:grpSpPr>
          <a:xfrm>
            <a:off x="978553" y="5193053"/>
            <a:ext cx="832140" cy="742687"/>
            <a:chOff x="1097122" y="1764670"/>
            <a:chExt cx="585380" cy="585322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9839B489-59D9-4A8C-B3BB-BF7535E1C072}"/>
                </a:ext>
              </a:extLst>
            </p:cNvPr>
            <p:cNvSpPr/>
            <p:nvPr/>
          </p:nvSpPr>
          <p:spPr>
            <a:xfrm>
              <a:off x="1097122" y="1881992"/>
              <a:ext cx="468000" cy="468000"/>
            </a:xfrm>
            <a:prstGeom prst="rect">
              <a:avLst/>
            </a:prstGeom>
            <a:pattFill prst="ltUp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latin typeface="Roboto" panose="02000000000000000000" pitchFamily="2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FD3BC67C-2DE5-4BE2-855F-4F96AC3563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02" y="1764670"/>
              <a:ext cx="468000" cy="468000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1815ED4E-FD81-4C13-AA23-7297F1BB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02620" y="1429094"/>
            <a:ext cx="8028481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D2E6603C-96FF-4304-956D-ED88E5667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2620" y="2462920"/>
            <a:ext cx="8028481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FA0E2895-D264-4FFE-8DE6-EC58CEE551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02620" y="3496746"/>
            <a:ext cx="8028481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2AEBC1D0-3DCA-46B0-947B-F0D12EFC4D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02620" y="4530572"/>
            <a:ext cx="8028481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A503C38C-2E74-4F2A-B649-AF72135324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02619" y="5564397"/>
            <a:ext cx="8028481" cy="7371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Заголовок 4">
            <a:extLst>
              <a:ext uri="{FF2B5EF4-FFF2-40B4-BE49-F238E27FC236}">
                <a16:creationId xmlns:a16="http://schemas.microsoft.com/office/drawing/2014/main" xmlns="" id="{2D05B4AE-AAA5-40CC-B22A-ED34D603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28" y="33262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2" name="Рисунок 3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19D6F94-AB5B-4156-84B4-AAD683D18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28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8D89053-3216-41D8-B4C1-CE5D932C0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0E538FD-6D5F-41B2-BEF1-8AD5EF54DD23}"/>
              </a:ext>
            </a:extLst>
          </p:cNvPr>
          <p:cNvSpPr/>
          <p:nvPr userDrawn="1"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6393EFF-2400-478A-B46D-B71DAA28E62C}"/>
              </a:ext>
            </a:extLst>
          </p:cNvPr>
          <p:cNvSpPr/>
          <p:nvPr userDrawn="1"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1E4EA3B8-BBD1-4590-BFB7-7B71E707A6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005" y="1146744"/>
            <a:ext cx="9891749" cy="1043618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4FC6D5F1-E6C5-4264-91EA-B001A6D9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33ECF847-1F78-4675-B0F9-A8DFEA732C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2498" y="2566532"/>
            <a:ext cx="10025062" cy="717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F50055BF-7EA9-4647-B3CC-72FD6A32AB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5986" y="4657341"/>
            <a:ext cx="10025062" cy="7178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C09FA315-262C-42AA-B14C-6A8BD3696F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5986" y="3427083"/>
            <a:ext cx="9891749" cy="1043618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CB1F6881-6171-4D41-AF9B-CFD03E116D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5985" y="5437398"/>
            <a:ext cx="9891749" cy="1043618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FE08CA8-1AE0-4759-B610-00399A5FF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-2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0086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1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8D89053-3216-41D8-B4C1-CE5D932C0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0E538FD-6D5F-41B2-BEF1-8AD5EF54DD23}"/>
              </a:ext>
            </a:extLst>
          </p:cNvPr>
          <p:cNvSpPr/>
          <p:nvPr userDrawn="1"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6393EFF-2400-478A-B46D-B71DAA28E62C}"/>
              </a:ext>
            </a:extLst>
          </p:cNvPr>
          <p:cNvSpPr/>
          <p:nvPr userDrawn="1"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FE20AD77-19D7-48CC-9381-4F8F071B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xmlns="" id="{AFA213F9-E84D-4792-8E85-04392D92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86" y="143741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5F4EAE2-D0FF-4919-8E66-9E9CB5D3F327}"/>
              </a:ext>
            </a:extLst>
          </p:cNvPr>
          <p:cNvSpPr/>
          <p:nvPr userDrawn="1"/>
        </p:nvSpPr>
        <p:spPr>
          <a:xfrm>
            <a:off x="14589" y="6176963"/>
            <a:ext cx="12177411" cy="108223"/>
          </a:xfrm>
          <a:prstGeom prst="rect">
            <a:avLst/>
          </a:prstGeom>
          <a:pattFill prst="ltUpDiag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5F4EAE2-D0FF-4919-8E66-9E9CB5D3F327}"/>
              </a:ext>
            </a:extLst>
          </p:cNvPr>
          <p:cNvSpPr/>
          <p:nvPr userDrawn="1"/>
        </p:nvSpPr>
        <p:spPr>
          <a:xfrm>
            <a:off x="-74749" y="6113435"/>
            <a:ext cx="12177411" cy="108223"/>
          </a:xfrm>
          <a:prstGeom prst="rect">
            <a:avLst/>
          </a:prstGeom>
          <a:pattFill prst="ltUpDiag">
            <a:fgClr>
              <a:srgbClr val="B02849"/>
            </a:fgClr>
            <a:bgClr>
              <a:srgbClr val="3D507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16BC56E-19B6-4681-968A-E60BACC56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260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4570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8D89053-3216-41D8-B4C1-CE5D932C0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33ECF847-1F78-4675-B0F9-A8DFEA732C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7738" y="2663004"/>
            <a:ext cx="10025062" cy="376319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0E538FD-6D5F-41B2-BEF1-8AD5EF54DD23}"/>
              </a:ext>
            </a:extLst>
          </p:cNvPr>
          <p:cNvSpPr/>
          <p:nvPr userDrawn="1"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6393EFF-2400-478A-B46D-B71DAA28E62C}"/>
              </a:ext>
            </a:extLst>
          </p:cNvPr>
          <p:cNvSpPr/>
          <p:nvPr userDrawn="1"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1E4EA3B8-BBD1-4590-BFB7-7B71E707A6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4784" y="1310045"/>
            <a:ext cx="9891749" cy="7320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4FC6D5F1-E6C5-4264-91EA-B001A6D9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B43534C-8353-4336-BB92-649CBB8C7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614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5377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1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8D89053-3216-41D8-B4C1-CE5D932C0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33ECF847-1F78-4675-B0F9-A8DFEA732C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870" y="2139129"/>
            <a:ext cx="10025062" cy="376319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0E538FD-6D5F-41B2-BEF1-8AD5EF54DD23}"/>
              </a:ext>
            </a:extLst>
          </p:cNvPr>
          <p:cNvSpPr/>
          <p:nvPr userDrawn="1"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6393EFF-2400-478A-B46D-B71DAA28E62C}"/>
              </a:ext>
            </a:extLst>
          </p:cNvPr>
          <p:cNvSpPr/>
          <p:nvPr userDrawn="1"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4FC6D5F1-E6C5-4264-91EA-B001A6D9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FA459ADE-A9CF-4334-A250-D2E58D6D1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870" y="1161869"/>
            <a:ext cx="8435139" cy="623567"/>
          </a:xfrm>
        </p:spPr>
        <p:txBody>
          <a:bodyPr>
            <a:normAutofit/>
          </a:bodyPr>
          <a:lstStyle>
            <a:lvl1pPr marL="0" indent="0" algn="ctr">
              <a:buNone/>
              <a:defRPr lang="ru-RU" sz="2400" b="1" kern="1200" dirty="0">
                <a:solidFill>
                  <a:srgbClr val="3D507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algn="l" defTabSz="914400" rtl="0" eaLnBrk="1" latinLnBrk="0" hangingPunct="1">
              <a:spcBef>
                <a:spcPct val="0"/>
              </a:spcBef>
              <a:defRPr/>
            </a:pPr>
            <a:r>
              <a:rPr lang="ru-RU" dirty="0"/>
              <a:t>Образец подзаголовка</a:t>
            </a:r>
          </a:p>
        </p:txBody>
      </p:sp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488A162-D4BC-4778-84E9-653775829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-661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2534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1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8D89053-3216-41D8-B4C1-CE5D932C0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33ECF847-1F78-4675-B0F9-A8DFEA732C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59269" y="1752388"/>
            <a:ext cx="3520353" cy="18212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0E538FD-6D5F-41B2-BEF1-8AD5EF54DD23}"/>
              </a:ext>
            </a:extLst>
          </p:cNvPr>
          <p:cNvSpPr/>
          <p:nvPr userDrawn="1"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6393EFF-2400-478A-B46D-B71DAA28E62C}"/>
              </a:ext>
            </a:extLst>
          </p:cNvPr>
          <p:cNvSpPr/>
          <p:nvPr userDrawn="1"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186F63B-BB41-4A5A-938A-36E7B5E55191}"/>
              </a:ext>
            </a:extLst>
          </p:cNvPr>
          <p:cNvSpPr/>
          <p:nvPr userDrawn="1"/>
        </p:nvSpPr>
        <p:spPr>
          <a:xfrm>
            <a:off x="611265" y="1718618"/>
            <a:ext cx="113471" cy="1555193"/>
          </a:xfrm>
          <a:prstGeom prst="rect">
            <a:avLst/>
          </a:prstGeom>
          <a:pattFill prst="ltUpDiag">
            <a:fgClr>
              <a:srgbClr val="D5383B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D8517F8-E048-44EE-B5E5-DA86B722ACC8}"/>
              </a:ext>
            </a:extLst>
          </p:cNvPr>
          <p:cNvSpPr/>
          <p:nvPr userDrawn="1"/>
        </p:nvSpPr>
        <p:spPr>
          <a:xfrm>
            <a:off x="6353716" y="1687428"/>
            <a:ext cx="141677" cy="4697209"/>
          </a:xfrm>
          <a:prstGeom prst="rect">
            <a:avLst/>
          </a:prstGeom>
          <a:pattFill prst="ltUpDiag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9FF8A6BC-FC11-4C0B-9E8B-5394ADFD7F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7303" y="1718618"/>
            <a:ext cx="3520353" cy="470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3D42CE3-C7F7-4853-B546-200053AF3428}"/>
              </a:ext>
            </a:extLst>
          </p:cNvPr>
          <p:cNvSpPr/>
          <p:nvPr userDrawn="1"/>
        </p:nvSpPr>
        <p:spPr>
          <a:xfrm>
            <a:off x="621071" y="4249387"/>
            <a:ext cx="113471" cy="1555193"/>
          </a:xfrm>
          <a:prstGeom prst="rect">
            <a:avLst/>
          </a:prstGeom>
          <a:pattFill prst="ltUpDiag">
            <a:fgClr>
              <a:schemeClr val="bg1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6D26B323-267A-473F-A896-B4DBCBBC22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59269" y="4281055"/>
            <a:ext cx="3520353" cy="2103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xmlns="" id="{82765E77-6E16-4331-AFC6-C9B6BBC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C5C49D-59D0-4080-AA3E-AC15C7CEA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44531" y="118310"/>
            <a:ext cx="1426466" cy="6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7055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8D89053-3216-41D8-B4C1-CE5D932C0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33ECF847-1F78-4675-B0F9-A8DFEA732C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7738" y="1252570"/>
            <a:ext cx="4855533" cy="51736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C0B033A5-AC83-4356-A6D9-E7219B02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07" y="11831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D3CF59-CFE7-4AAE-B201-9BFC46257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6383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CFE8DF-6CCF-42A8-99D3-A886520CD5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2301" y="2600960"/>
            <a:ext cx="5311140" cy="3679190"/>
          </a:xfrm>
        </p:spPr>
        <p:txBody>
          <a:bodyPr>
            <a:normAutofit/>
          </a:bodyPr>
          <a:lstStyle>
            <a:lvl1pPr marL="228600" indent="-228600">
              <a:buClr>
                <a:srgbClr val="D5383D"/>
              </a:buClr>
              <a:buSzPct val="75000"/>
              <a:buFont typeface="Roboto" panose="02000000000000000000" pitchFamily="2" charset="0"/>
              <a:buChar char="―"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685800" indent="-228600">
              <a:buClr>
                <a:srgbClr val="D5383D"/>
              </a:buClr>
              <a:buSzPct val="75000"/>
              <a:buFont typeface="Roboto" panose="02000000000000000000" pitchFamily="2" charset="0"/>
              <a:buChar char="―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2pPr>
            <a:lvl3pPr marL="1143000" indent="-228600">
              <a:buClr>
                <a:srgbClr val="D5383D"/>
              </a:buClr>
              <a:buSzPct val="75000"/>
              <a:buFont typeface="Roboto" panose="02000000000000000000" pitchFamily="2" charset="0"/>
              <a:buChar char="―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3pPr>
            <a:lvl4pPr marL="1600200" indent="-228600">
              <a:buClr>
                <a:srgbClr val="D5383D"/>
              </a:buClr>
              <a:buSzPct val="75000"/>
              <a:buFont typeface="Roboto" panose="02000000000000000000" pitchFamily="2" charset="0"/>
              <a:buChar char="―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4pPr>
            <a:lvl5pPr marL="2057400" indent="-228600">
              <a:buClr>
                <a:srgbClr val="D5383D"/>
              </a:buClr>
              <a:buSzPct val="75000"/>
              <a:buFont typeface="Roboto" panose="02000000000000000000" pitchFamily="2" charset="0"/>
              <a:buChar char="―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BD7DEB3-0438-4FC7-90F4-3943B331D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01" y="1230102"/>
            <a:ext cx="11137372" cy="623567"/>
          </a:xfrm>
        </p:spPr>
        <p:txBody>
          <a:bodyPr>
            <a:normAutofit/>
          </a:bodyPr>
          <a:lstStyle>
            <a:lvl1pPr marL="0" indent="0" algn="ctr">
              <a:buNone/>
              <a:defRPr lang="ru-RU" sz="2400" b="1" kern="1200" dirty="0">
                <a:solidFill>
                  <a:srgbClr val="3D507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algn="l" defTabSz="914400" rtl="0" eaLnBrk="1" latinLnBrk="0" hangingPunct="1">
              <a:spcBef>
                <a:spcPct val="0"/>
              </a:spcBef>
              <a:defRPr/>
            </a:pPr>
            <a:r>
              <a:rPr lang="ru-RU" dirty="0"/>
              <a:t>Образец подзаголовка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EC945AAB-F745-44CC-A506-74B1170822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2621280"/>
            <a:ext cx="5311140" cy="3679190"/>
          </a:xfrm>
        </p:spPr>
        <p:txBody>
          <a:bodyPr>
            <a:normAutofit/>
          </a:bodyPr>
          <a:lstStyle>
            <a:lvl1pPr>
              <a:buClr>
                <a:srgbClr val="D5383D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>
              <a:buClr>
                <a:srgbClr val="D5383D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2pPr>
            <a:lvl3pPr>
              <a:buClr>
                <a:srgbClr val="D5383D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3pPr>
            <a:lvl4pPr>
              <a:buClr>
                <a:srgbClr val="D5383D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4pPr>
            <a:lvl5pPr>
              <a:buClr>
                <a:srgbClr val="D5383D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xmlns="" id="{45F0E83F-929A-4E98-B20A-9C696BA6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BC5C49D-59D0-4080-AA3E-AC15C7CEA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44531" y="118310"/>
            <a:ext cx="1426466" cy="6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894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755B7D7-7559-47D8-9505-6E4CFFDD231C}"/>
              </a:ext>
            </a:extLst>
          </p:cNvPr>
          <p:cNvGrpSpPr/>
          <p:nvPr userDrawn="1"/>
        </p:nvGrpSpPr>
        <p:grpSpPr>
          <a:xfrm>
            <a:off x="537351" y="1647825"/>
            <a:ext cx="5311140" cy="4191680"/>
            <a:chOff x="5044833" y="479369"/>
            <a:chExt cx="6217133" cy="4725420"/>
          </a:xfrm>
        </p:grpSpPr>
        <p:sp>
          <p:nvSpPr>
            <p:cNvPr id="12" name="Рисунок 7">
              <a:extLst>
                <a:ext uri="{FF2B5EF4-FFF2-40B4-BE49-F238E27FC236}">
                  <a16:creationId xmlns:a16="http://schemas.microsoft.com/office/drawing/2014/main" xmlns="" id="{47085463-D1AB-4AD0-86F6-1403D0D8158A}"/>
                </a:ext>
              </a:extLst>
            </p:cNvPr>
            <p:cNvSpPr/>
            <p:nvPr/>
          </p:nvSpPr>
          <p:spPr>
            <a:xfrm>
              <a:off x="5044833" y="700549"/>
              <a:ext cx="6217133" cy="4504240"/>
            </a:xfrm>
            <a:custGeom>
              <a:avLst/>
              <a:gdLst>
                <a:gd name="connsiteX0" fmla="*/ 6156189 w 6217133"/>
                <a:gd name="connsiteY0" fmla="*/ 1874499 h 4504240"/>
                <a:gd name="connsiteX1" fmla="*/ 3021769 w 6217133"/>
                <a:gd name="connsiteY1" fmla="*/ 4491617 h 4504240"/>
                <a:gd name="connsiteX2" fmla="*/ 9156 w 6217133"/>
                <a:gd name="connsiteY2" fmla="*/ 1737711 h 4504240"/>
                <a:gd name="connsiteX3" fmla="*/ 3054573 w 6217133"/>
                <a:gd name="connsiteY3" fmla="*/ 1028908 h 4504240"/>
                <a:gd name="connsiteX4" fmla="*/ 6156189 w 6217133"/>
                <a:gd name="connsiteY4" fmla="*/ 1874499 h 45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7133" h="4504240">
                  <a:moveTo>
                    <a:pt x="6156189" y="1874499"/>
                  </a:moveTo>
                  <a:cubicBezTo>
                    <a:pt x="6598530" y="3727798"/>
                    <a:pt x="4538778" y="4622967"/>
                    <a:pt x="3021769" y="4491617"/>
                  </a:cubicBezTo>
                  <a:cubicBezTo>
                    <a:pt x="1445362" y="4355133"/>
                    <a:pt x="123456" y="3221401"/>
                    <a:pt x="9156" y="1737711"/>
                  </a:cubicBezTo>
                  <a:cubicBezTo>
                    <a:pt x="-105144" y="254030"/>
                    <a:pt x="847373" y="-932557"/>
                    <a:pt x="3054573" y="1028908"/>
                  </a:cubicBezTo>
                  <a:cubicBezTo>
                    <a:pt x="4420696" y="2242945"/>
                    <a:pt x="5701370" y="-31078"/>
                    <a:pt x="6156189" y="187449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13" name="Рисунок 9">
              <a:extLst>
                <a:ext uri="{FF2B5EF4-FFF2-40B4-BE49-F238E27FC236}">
                  <a16:creationId xmlns:a16="http://schemas.microsoft.com/office/drawing/2014/main" xmlns="" id="{357D181B-193D-4EBC-9B33-794BF6C84C75}"/>
                </a:ext>
              </a:extLst>
            </p:cNvPr>
            <p:cNvSpPr/>
            <p:nvPr userDrawn="1"/>
          </p:nvSpPr>
          <p:spPr>
            <a:xfrm>
              <a:off x="5966713" y="479369"/>
              <a:ext cx="5196558" cy="4690443"/>
            </a:xfrm>
            <a:custGeom>
              <a:avLst/>
              <a:gdLst>
                <a:gd name="connsiteX0" fmla="*/ 4768601 w 5196558"/>
                <a:gd name="connsiteY0" fmla="*/ 2345217 h 4690443"/>
                <a:gd name="connsiteX1" fmla="*/ 2938295 w 5196558"/>
                <a:gd name="connsiteY1" fmla="*/ 4690444 h 4690443"/>
                <a:gd name="connsiteX2" fmla="*/ 17304 w 5196558"/>
                <a:gd name="connsiteY2" fmla="*/ 2410758 h 4690443"/>
                <a:gd name="connsiteX3" fmla="*/ 2938295 w 5196558"/>
                <a:gd name="connsiteY3" fmla="*/ 0 h 4690443"/>
                <a:gd name="connsiteX4" fmla="*/ 4768601 w 5196558"/>
                <a:gd name="connsiteY4" fmla="*/ 2345217 h 469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558" h="4690443">
                  <a:moveTo>
                    <a:pt x="4768601" y="2345217"/>
                  </a:moveTo>
                  <a:cubicBezTo>
                    <a:pt x="6027472" y="3191932"/>
                    <a:pt x="4233524" y="4690444"/>
                    <a:pt x="2938295" y="4690444"/>
                  </a:cubicBezTo>
                  <a:cubicBezTo>
                    <a:pt x="1643067" y="4690444"/>
                    <a:pt x="260721" y="3815077"/>
                    <a:pt x="17304" y="2410758"/>
                  </a:cubicBezTo>
                  <a:cubicBezTo>
                    <a:pt x="-198024" y="875362"/>
                    <a:pt x="1643067" y="0"/>
                    <a:pt x="2938295" y="0"/>
                  </a:cubicBezTo>
                  <a:cubicBezTo>
                    <a:pt x="4815406" y="60854"/>
                    <a:pt x="3453217" y="1460497"/>
                    <a:pt x="4768601" y="2345217"/>
                  </a:cubicBezTo>
                  <a:close/>
                </a:path>
              </a:pathLst>
            </a:cu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solidFill>
                  <a:schemeClr val="lt1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14" name="Рисунок 39">
            <a:extLst>
              <a:ext uri="{FF2B5EF4-FFF2-40B4-BE49-F238E27FC236}">
                <a16:creationId xmlns:a16="http://schemas.microsoft.com/office/drawing/2014/main" xmlns="" id="{918C5E72-F08D-4C1D-B25C-4835497411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59230" y="1781889"/>
            <a:ext cx="3515169" cy="3664645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xmlns="" id="{7C5E2707-9685-4459-9BD3-30325FA18E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ACC16CD-C44B-45C6-9F9B-E8F49E8A9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872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следователь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2">
            <a:extLst>
              <a:ext uri="{FF2B5EF4-FFF2-40B4-BE49-F238E27FC236}">
                <a16:creationId xmlns:a16="http://schemas.microsoft.com/office/drawing/2014/main" xmlns="" id="{BA5DA356-B295-4AA6-AD3F-B9E1743A1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8059" y="4163134"/>
            <a:ext cx="2176711" cy="1052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D51C22F-5CA0-401B-8016-3CBD998BB4E7}"/>
              </a:ext>
            </a:extLst>
          </p:cNvPr>
          <p:cNvSpPr/>
          <p:nvPr userDrawn="1"/>
        </p:nvSpPr>
        <p:spPr>
          <a:xfrm>
            <a:off x="-5821" y="5823533"/>
            <a:ext cx="628650" cy="1034467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9B43EBC-847B-4007-80F1-D412935A0B1C}"/>
              </a:ext>
            </a:extLst>
          </p:cNvPr>
          <p:cNvSpPr/>
          <p:nvPr userDrawn="1"/>
        </p:nvSpPr>
        <p:spPr>
          <a:xfrm>
            <a:off x="188780" y="6692194"/>
            <a:ext cx="1369961" cy="108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2B2E48C-6FA5-4436-A747-C655815FF63B}"/>
              </a:ext>
            </a:extLst>
          </p:cNvPr>
          <p:cNvGrpSpPr/>
          <p:nvPr userDrawn="1"/>
        </p:nvGrpSpPr>
        <p:grpSpPr>
          <a:xfrm>
            <a:off x="825648" y="3175490"/>
            <a:ext cx="10523071" cy="808873"/>
            <a:chOff x="825649" y="3175490"/>
            <a:chExt cx="9986898" cy="808873"/>
          </a:xfrm>
        </p:grpSpPr>
        <p:sp>
          <p:nvSpPr>
            <p:cNvPr id="19" name="Выноска: стрелка вниз 18">
              <a:extLst>
                <a:ext uri="{FF2B5EF4-FFF2-40B4-BE49-F238E27FC236}">
                  <a16:creationId xmlns:a16="http://schemas.microsoft.com/office/drawing/2014/main" xmlns="" id="{7E6D2710-8E0E-457C-A9D7-15E2A9A90C0A}"/>
                </a:ext>
              </a:extLst>
            </p:cNvPr>
            <p:cNvSpPr/>
            <p:nvPr userDrawn="1"/>
          </p:nvSpPr>
          <p:spPr>
            <a:xfrm flipV="1">
              <a:off x="825649" y="3175490"/>
              <a:ext cx="1664483" cy="507021"/>
            </a:xfrm>
            <a:prstGeom prst="downArrowCallout">
              <a:avLst>
                <a:gd name="adj1" fmla="val 25000"/>
                <a:gd name="adj2" fmla="val 31618"/>
                <a:gd name="adj3" fmla="val 25000"/>
                <a:gd name="adj4" fmla="val 40158"/>
              </a:avLst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23" name="Выноска: стрелка вниз 22">
              <a:extLst>
                <a:ext uri="{FF2B5EF4-FFF2-40B4-BE49-F238E27FC236}">
                  <a16:creationId xmlns:a16="http://schemas.microsoft.com/office/drawing/2014/main" xmlns="" id="{A4BBDC44-2977-4209-B287-3810807B6637}"/>
                </a:ext>
              </a:extLst>
            </p:cNvPr>
            <p:cNvSpPr/>
            <p:nvPr userDrawn="1"/>
          </p:nvSpPr>
          <p:spPr>
            <a:xfrm>
              <a:off x="2490132" y="3477342"/>
              <a:ext cx="1664483" cy="507021"/>
            </a:xfrm>
            <a:prstGeom prst="downArrowCallout">
              <a:avLst>
                <a:gd name="adj1" fmla="val 25000"/>
                <a:gd name="adj2" fmla="val 31618"/>
                <a:gd name="adj3" fmla="val 25000"/>
                <a:gd name="adj4" fmla="val 40158"/>
              </a:avLst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27" name="Выноска: стрелка вниз 26">
              <a:extLst>
                <a:ext uri="{FF2B5EF4-FFF2-40B4-BE49-F238E27FC236}">
                  <a16:creationId xmlns:a16="http://schemas.microsoft.com/office/drawing/2014/main" xmlns="" id="{FB63A807-2CFE-49AB-AB60-0D3331E1FDB8}"/>
                </a:ext>
              </a:extLst>
            </p:cNvPr>
            <p:cNvSpPr/>
            <p:nvPr userDrawn="1"/>
          </p:nvSpPr>
          <p:spPr>
            <a:xfrm flipV="1">
              <a:off x="4154615" y="3175490"/>
              <a:ext cx="1664483" cy="507021"/>
            </a:xfrm>
            <a:prstGeom prst="downArrowCallout">
              <a:avLst>
                <a:gd name="adj1" fmla="val 25000"/>
                <a:gd name="adj2" fmla="val 31618"/>
                <a:gd name="adj3" fmla="val 25000"/>
                <a:gd name="adj4" fmla="val 40158"/>
              </a:avLst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28" name="Выноска: стрелка вниз 27">
              <a:extLst>
                <a:ext uri="{FF2B5EF4-FFF2-40B4-BE49-F238E27FC236}">
                  <a16:creationId xmlns:a16="http://schemas.microsoft.com/office/drawing/2014/main" xmlns="" id="{FA12C2E7-0A28-4190-A801-1986A0257738}"/>
                </a:ext>
              </a:extLst>
            </p:cNvPr>
            <p:cNvSpPr/>
            <p:nvPr userDrawn="1"/>
          </p:nvSpPr>
          <p:spPr>
            <a:xfrm>
              <a:off x="5819098" y="3477342"/>
              <a:ext cx="1664483" cy="507021"/>
            </a:xfrm>
            <a:prstGeom prst="downArrowCallout">
              <a:avLst>
                <a:gd name="adj1" fmla="val 25000"/>
                <a:gd name="adj2" fmla="val 31618"/>
                <a:gd name="adj3" fmla="val 25000"/>
                <a:gd name="adj4" fmla="val 40158"/>
              </a:avLst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29" name="Выноска: стрелка вниз 28">
              <a:extLst>
                <a:ext uri="{FF2B5EF4-FFF2-40B4-BE49-F238E27FC236}">
                  <a16:creationId xmlns:a16="http://schemas.microsoft.com/office/drawing/2014/main" xmlns="" id="{CC16BA33-4A75-4D29-834A-9EE6E3B9230A}"/>
                </a:ext>
              </a:extLst>
            </p:cNvPr>
            <p:cNvSpPr/>
            <p:nvPr userDrawn="1"/>
          </p:nvSpPr>
          <p:spPr>
            <a:xfrm flipV="1">
              <a:off x="7483581" y="3175490"/>
              <a:ext cx="1664483" cy="507021"/>
            </a:xfrm>
            <a:prstGeom prst="downArrowCallout">
              <a:avLst>
                <a:gd name="adj1" fmla="val 25000"/>
                <a:gd name="adj2" fmla="val 31618"/>
                <a:gd name="adj3" fmla="val 25000"/>
                <a:gd name="adj4" fmla="val 40158"/>
              </a:avLst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33" name="Выноска: стрелка вниз 32">
              <a:extLst>
                <a:ext uri="{FF2B5EF4-FFF2-40B4-BE49-F238E27FC236}">
                  <a16:creationId xmlns:a16="http://schemas.microsoft.com/office/drawing/2014/main" xmlns="" id="{8A9AAE9F-607A-4421-A85A-69947A8C0825}"/>
                </a:ext>
              </a:extLst>
            </p:cNvPr>
            <p:cNvSpPr/>
            <p:nvPr userDrawn="1"/>
          </p:nvSpPr>
          <p:spPr>
            <a:xfrm>
              <a:off x="9148064" y="3477342"/>
              <a:ext cx="1664483" cy="507021"/>
            </a:xfrm>
            <a:prstGeom prst="downArrowCallout">
              <a:avLst>
                <a:gd name="adj1" fmla="val 25000"/>
                <a:gd name="adj2" fmla="val 31618"/>
                <a:gd name="adj3" fmla="val 25000"/>
                <a:gd name="adj4" fmla="val 40158"/>
              </a:avLst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latin typeface="Roboto" panose="02000000000000000000" pitchFamily="2" charset="0"/>
              </a:endParaRPr>
            </a:p>
          </p:txBody>
        </p:sp>
      </p:grp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F2E31110-6383-4FCF-822D-569FF3B592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5750" y="4163134"/>
            <a:ext cx="2176711" cy="1052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xmlns="" id="{5E4650D5-D8BB-42A0-9FCE-CE6D415855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83440" y="4150508"/>
            <a:ext cx="2176711" cy="1052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xmlns="" id="{1A99F918-0ACF-4173-8BE3-FD5DE97DA6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28" y="1933367"/>
            <a:ext cx="1956665" cy="1052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xmlns="" id="{3B185E89-F02B-452A-99C6-FA8C0A5843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26211" y="1944365"/>
            <a:ext cx="2176711" cy="1052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xmlns="" id="{E9989BDA-5538-47D2-9EBE-29B3BAD31E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29595" y="1944365"/>
            <a:ext cx="2176711" cy="1052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AFC323-8562-45CE-A6CE-5EAC7CDF26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65200" y="4150509"/>
            <a:ext cx="1046163" cy="1064430"/>
          </a:xfr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3" name="Объект 3">
            <a:extLst>
              <a:ext uri="{FF2B5EF4-FFF2-40B4-BE49-F238E27FC236}">
                <a16:creationId xmlns:a16="http://schemas.microsoft.com/office/drawing/2014/main" xmlns="" id="{31959861-EE88-4789-88A8-AB493FB380B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87178" y="4150509"/>
            <a:ext cx="1046163" cy="1064430"/>
          </a:xfr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4" name="Объект 3">
            <a:extLst>
              <a:ext uri="{FF2B5EF4-FFF2-40B4-BE49-F238E27FC236}">
                <a16:creationId xmlns:a16="http://schemas.microsoft.com/office/drawing/2014/main" xmlns="" id="{8C3C55AD-3FDC-4678-A598-C6F8947B9C7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99215" y="4150509"/>
            <a:ext cx="1046163" cy="1064430"/>
          </a:xfr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5" name="Объект 3">
            <a:extLst>
              <a:ext uri="{FF2B5EF4-FFF2-40B4-BE49-F238E27FC236}">
                <a16:creationId xmlns:a16="http://schemas.microsoft.com/office/drawing/2014/main" xmlns="" id="{0AB20AE1-33D4-42BF-B05A-525204935C6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24480" y="1944365"/>
            <a:ext cx="1046163" cy="1040050"/>
          </a:xfr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6" name="Объект 3">
            <a:extLst>
              <a:ext uri="{FF2B5EF4-FFF2-40B4-BE49-F238E27FC236}">
                <a16:creationId xmlns:a16="http://schemas.microsoft.com/office/drawing/2014/main" xmlns="" id="{0E476E6F-C163-4FB1-888F-6785E296EF6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57337" y="1944365"/>
            <a:ext cx="1046163" cy="1040050"/>
          </a:xfr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7" name="Объект 3">
            <a:extLst>
              <a:ext uri="{FF2B5EF4-FFF2-40B4-BE49-F238E27FC236}">
                <a16:creationId xmlns:a16="http://schemas.microsoft.com/office/drawing/2014/main" xmlns="" id="{E2353089-2E9B-474E-A42D-86D94913630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964677" y="1938326"/>
            <a:ext cx="1046163" cy="1064430"/>
          </a:xfr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Заголовок 4">
            <a:extLst>
              <a:ext uri="{FF2B5EF4-FFF2-40B4-BE49-F238E27FC236}">
                <a16:creationId xmlns:a16="http://schemas.microsoft.com/office/drawing/2014/main" xmlns="" id="{6C9784DF-9D2E-41D1-8972-199755BF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BC5C49D-59D0-4080-AA3E-AC15C7CEA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44531" y="118310"/>
            <a:ext cx="1426466" cy="6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68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4">
            <a:extLst>
              <a:ext uri="{FF2B5EF4-FFF2-40B4-BE49-F238E27FC236}">
                <a16:creationId xmlns:a16="http://schemas.microsoft.com/office/drawing/2014/main" xmlns="" id="{D473C83F-FC75-479F-B5B9-5D2E0AD3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67403" y="2978499"/>
            <a:ext cx="1186853" cy="13571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xmlns="" id="{C2057CE6-FBE9-466E-8344-AB3622CA49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3503" y="1196320"/>
            <a:ext cx="1186853" cy="13571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7F88152D-0918-4741-8878-85FEF810F6B1}"/>
              </a:ext>
            </a:extLst>
          </p:cNvPr>
          <p:cNvSpPr/>
          <p:nvPr userDrawn="1"/>
        </p:nvSpPr>
        <p:spPr>
          <a:xfrm>
            <a:off x="365760" y="1814418"/>
            <a:ext cx="11619916" cy="1231624"/>
          </a:xfrm>
          <a:prstGeom prst="rightArrow">
            <a:avLst/>
          </a:prstGeom>
          <a:gradFill>
            <a:gsLst>
              <a:gs pos="83000">
                <a:srgbClr val="991E45"/>
              </a:gs>
              <a:gs pos="0">
                <a:srgbClr val="D5383D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x-none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6B0EC33-A545-48F4-BE09-943CE4D57385}"/>
              </a:ext>
            </a:extLst>
          </p:cNvPr>
          <p:cNvSpPr/>
          <p:nvPr userDrawn="1"/>
        </p:nvSpPr>
        <p:spPr>
          <a:xfrm>
            <a:off x="0" y="365125"/>
            <a:ext cx="628650" cy="1034467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B1F55AF-E976-4D4E-9795-5060698AC18F}"/>
              </a:ext>
            </a:extLst>
          </p:cNvPr>
          <p:cNvSpPr/>
          <p:nvPr userDrawn="1"/>
        </p:nvSpPr>
        <p:spPr>
          <a:xfrm rot="5400000">
            <a:off x="-424656" y="1377900"/>
            <a:ext cx="1369961" cy="108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xmlns="" id="{D8611BDE-DEB6-4F8D-A5C5-AA8A3DF808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3503" y="5019778"/>
            <a:ext cx="1186853" cy="13571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xmlns="" id="{48D803A1-0F78-4226-BBE9-5C8D74B62B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5899" y="1399592"/>
            <a:ext cx="8604301" cy="72552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xmlns="" id="{AFFC0BC9-BACE-4BF7-AB7F-589EB78D5F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5899" y="2769824"/>
            <a:ext cx="8604301" cy="126700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/>
              <a:t>Текст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xmlns="" id="{0C62776D-6EAD-42B1-A2F8-3ECAB4FA7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5899" y="4871774"/>
            <a:ext cx="8604301" cy="126700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/>
              <a:t>Текст</a:t>
            </a: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xmlns="" id="{4F84668F-30A9-4DA5-9280-2C2A8977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4D570F42-C8D8-458A-8477-76381B34C719}"/>
              </a:ext>
            </a:extLst>
          </p:cNvPr>
          <p:cNvSpPr/>
          <p:nvPr userDrawn="1"/>
        </p:nvSpPr>
        <p:spPr>
          <a:xfrm>
            <a:off x="365760" y="3811581"/>
            <a:ext cx="10642737" cy="1105098"/>
          </a:xfrm>
          <a:prstGeom prst="rightArrow">
            <a:avLst/>
          </a:prstGeom>
          <a:gradFill>
            <a:gsLst>
              <a:gs pos="0">
                <a:srgbClr val="D5383D"/>
              </a:gs>
              <a:gs pos="56000">
                <a:srgbClr val="991E45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x-none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681FE8FE-60C6-4FCD-A11D-42805FA8DBAC}"/>
              </a:ext>
            </a:extLst>
          </p:cNvPr>
          <p:cNvSpPr/>
          <p:nvPr userDrawn="1"/>
        </p:nvSpPr>
        <p:spPr>
          <a:xfrm>
            <a:off x="365760" y="5914350"/>
            <a:ext cx="9599064" cy="1105098"/>
          </a:xfrm>
          <a:prstGeom prst="rightArrow">
            <a:avLst/>
          </a:prstGeom>
          <a:gradFill>
            <a:gsLst>
              <a:gs pos="0">
                <a:srgbClr val="D5383D"/>
              </a:gs>
              <a:gs pos="26000">
                <a:srgbClr val="991E45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x-none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BC5C49D-59D0-4080-AA3E-AC15C7CEA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44531" y="118310"/>
            <a:ext cx="1426466" cy="6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839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8D8F24F-B400-4970-846B-4A17FE361D8C}"/>
              </a:ext>
            </a:extLst>
          </p:cNvPr>
          <p:cNvSpPr/>
          <p:nvPr userDrawn="1"/>
        </p:nvSpPr>
        <p:spPr>
          <a:xfrm>
            <a:off x="152700" y="4880371"/>
            <a:ext cx="12192000" cy="1143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95C0A6B-1F8B-4E5C-9F15-8BDE1238E885}"/>
              </a:ext>
            </a:extLst>
          </p:cNvPr>
          <p:cNvSpPr/>
          <p:nvPr userDrawn="1"/>
        </p:nvSpPr>
        <p:spPr>
          <a:xfrm>
            <a:off x="300" y="4051042"/>
            <a:ext cx="12192000" cy="1819929"/>
          </a:xfrm>
          <a:prstGeom prst="rect">
            <a:avLst/>
          </a:prstGeom>
          <a:solidFill>
            <a:srgbClr val="3D507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pic>
        <p:nvPicPr>
          <p:cNvPr id="10" name="그림 7">
            <a:extLst>
              <a:ext uri="{FF2B5EF4-FFF2-40B4-BE49-F238E27FC236}">
                <a16:creationId xmlns:a16="http://schemas.microsoft.com/office/drawing/2014/main" xmlns="" id="{0932D312-BACA-46A6-88B0-80252CB00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0985" y="1962521"/>
            <a:ext cx="6704046" cy="4127860"/>
          </a:xfrm>
          <a:prstGeom prst="rect">
            <a:avLst/>
          </a:prstGeom>
        </p:spPr>
      </p:pic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E1038D97-EB61-428A-8B75-F08C5EBA63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9751" y="2139532"/>
            <a:ext cx="4509064" cy="278947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>
                <a:latin typeface="Roboto" panose="02000000000000000000" pitchFamily="2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xmlns="" id="{3FDCFE28-0DE6-4032-94E9-CDDB5BC3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BC5C49D-59D0-4080-AA3E-AC15C7CEAB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44531" y="118310"/>
            <a:ext cx="1426466" cy="6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193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D5071"/>
                </a:solidFill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32713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BCC5C5-8F33-4DDC-902E-29AE53538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307" y="17558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ru-RU" sz="3200" b="1" kern="1200" dirty="0">
                <a:solidFill>
                  <a:srgbClr val="B0284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algn="l" defTabSz="914400" rtl="0" eaLnBrk="1" latinLnBrk="0" hangingPunct="1">
              <a:spcBef>
                <a:spcPct val="0"/>
              </a:spcBef>
              <a:defRPr/>
            </a:pPr>
            <a:r>
              <a:rPr lang="ru-RU" dirty="0"/>
              <a:t>Образец подзаголовка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6393EFF-2400-478A-B46D-B71DAA28E62C}"/>
              </a:ext>
            </a:extLst>
          </p:cNvPr>
          <p:cNvSpPr/>
          <p:nvPr userDrawn="1"/>
        </p:nvSpPr>
        <p:spPr>
          <a:xfrm rot="5400000">
            <a:off x="-272207" y="993039"/>
            <a:ext cx="1727950" cy="93031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706214E-84EB-446F-A5E5-CD4B6627DAF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7738" y="2188455"/>
            <a:ext cx="2465994" cy="228829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xmlns="" id="{1C66BCFA-B1E8-46F3-984B-434F07D0ED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3899" y="2607075"/>
            <a:ext cx="7404151" cy="72552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ru-RU" sz="1600" b="0" dirty="0">
                <a:solidFill>
                  <a:srgbClr val="3D50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78C2774-33DB-4828-9186-E4A7E98FE35F}"/>
              </a:ext>
            </a:extLst>
          </p:cNvPr>
          <p:cNvSpPr/>
          <p:nvPr userDrawn="1"/>
        </p:nvSpPr>
        <p:spPr>
          <a:xfrm>
            <a:off x="11476383" y="4704746"/>
            <a:ext cx="715617" cy="1687428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DEBA92C-BFD9-4521-A708-155344D98D9E}"/>
              </a:ext>
            </a:extLst>
          </p:cNvPr>
          <p:cNvSpPr/>
          <p:nvPr userDrawn="1"/>
        </p:nvSpPr>
        <p:spPr>
          <a:xfrm>
            <a:off x="10464230" y="6046685"/>
            <a:ext cx="1369961" cy="108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D6446F-2B3E-44A6-9272-5E3328C01674}"/>
              </a:ext>
            </a:extLst>
          </p:cNvPr>
          <p:cNvSpPr txBox="1"/>
          <p:nvPr userDrawn="1"/>
        </p:nvSpPr>
        <p:spPr>
          <a:xfrm>
            <a:off x="4959310" y="4275985"/>
            <a:ext cx="22733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НАШИ КОНТАКТЫ: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9BF3376-A14C-4DF2-B94E-B086DCA9A07B}"/>
              </a:ext>
            </a:extLst>
          </p:cNvPr>
          <p:cNvSpPr/>
          <p:nvPr userDrawn="1"/>
        </p:nvSpPr>
        <p:spPr>
          <a:xfrm>
            <a:off x="5738191" y="4234189"/>
            <a:ext cx="715618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892E923-2F93-485C-B05C-CD2E9C66C4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6157" y="5349279"/>
            <a:ext cx="1409699" cy="690892"/>
          </a:xfrm>
          <a:prstGeom prst="rect">
            <a:avLst/>
          </a:prstGeom>
        </p:spPr>
      </p:pic>
      <p:pic>
        <p:nvPicPr>
          <p:cNvPr id="6" name="Рисунок 5" descr="Интернет контур">
            <a:extLst>
              <a:ext uri="{FF2B5EF4-FFF2-40B4-BE49-F238E27FC236}">
                <a16:creationId xmlns:a16="http://schemas.microsoft.com/office/drawing/2014/main" xmlns="" id="{7322D16B-3BCE-486F-8E92-D3AA769F3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64529" y="4504339"/>
            <a:ext cx="494650" cy="494650"/>
          </a:xfrm>
          <a:prstGeom prst="rect">
            <a:avLst/>
          </a:prstGeom>
        </p:spPr>
      </p:pic>
      <p:pic>
        <p:nvPicPr>
          <p:cNvPr id="8" name="Рисунок 7" descr="Конверт контур">
            <a:extLst>
              <a:ext uri="{FF2B5EF4-FFF2-40B4-BE49-F238E27FC236}">
                <a16:creationId xmlns:a16="http://schemas.microsoft.com/office/drawing/2014/main" xmlns="" id="{33D3C95E-45B9-4B0E-B0DC-CA45687D29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05843" y="4968124"/>
            <a:ext cx="412021" cy="4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9712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E1C52920-C533-42D0-8D0F-EB8F4F5480D9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EF8A49A1-A533-41A8-9666-A37C943E51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0147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E1C52920-C533-42D0-8D0F-EB8F4F5480D9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fld id="{EF8A49A1-A533-41A8-9666-A37C943E51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574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9">
            <a:extLst>
              <a:ext uri="{FF2B5EF4-FFF2-40B4-BE49-F238E27FC236}">
                <a16:creationId xmlns:a16="http://schemas.microsoft.com/office/drawing/2014/main" xmlns="" id="{41CBC5C1-6E79-4F5C-B489-2CC753336F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9318" y="4158889"/>
            <a:ext cx="2333564" cy="2329392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F7B07FDB-2662-4C8B-B0D7-CC5B0BB0FE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4" name="Рисунок 39">
            <a:extLst>
              <a:ext uri="{FF2B5EF4-FFF2-40B4-BE49-F238E27FC236}">
                <a16:creationId xmlns:a16="http://schemas.microsoft.com/office/drawing/2014/main" xmlns="" id="{F7ED0CAA-1F24-4E7A-80EE-AE34BB203F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2583" y="4193506"/>
            <a:ext cx="2333564" cy="2329392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39">
            <a:extLst>
              <a:ext uri="{FF2B5EF4-FFF2-40B4-BE49-F238E27FC236}">
                <a16:creationId xmlns:a16="http://schemas.microsoft.com/office/drawing/2014/main" xmlns="" id="{D0AE49AC-8F9F-4883-9814-6CB438E632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28981" y="4193893"/>
            <a:ext cx="2333564" cy="2329392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6C8720-419D-43B2-8D84-6DD9D0D08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71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9">
            <a:extLst>
              <a:ext uri="{FF2B5EF4-FFF2-40B4-BE49-F238E27FC236}">
                <a16:creationId xmlns:a16="http://schemas.microsoft.com/office/drawing/2014/main" xmlns="" id="{41CBC5C1-6E79-4F5C-B489-2CC753336F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29728" y="3997147"/>
            <a:ext cx="2333564" cy="2329392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F7B07FDB-2662-4C8B-B0D7-CC5B0BB0FE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8" name="Рисунок 39">
            <a:extLst>
              <a:ext uri="{FF2B5EF4-FFF2-40B4-BE49-F238E27FC236}">
                <a16:creationId xmlns:a16="http://schemas.microsoft.com/office/drawing/2014/main" xmlns="" id="{D0AE49AC-8F9F-4883-9814-6CB438E632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10139" y="4096808"/>
            <a:ext cx="2333564" cy="2329392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6C8720-419D-43B2-8D84-6DD9D0D08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12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8D89053-3216-41D8-B4C1-CE5D932C0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33ECF847-1F78-4675-B0F9-A8DFEA732C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1963481"/>
            <a:ext cx="5222240" cy="42087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BFB7F8DF-878C-4918-A9EB-CA58D2AB8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647311" cy="5902035"/>
          </a:xfrm>
          <a:custGeom>
            <a:avLst/>
            <a:gdLst>
              <a:gd name="connsiteX0" fmla="*/ 3196095 w 6614160"/>
              <a:gd name="connsiteY0" fmla="*/ 0 h 6614159"/>
              <a:gd name="connsiteX1" fmla="*/ 6614160 w 6614160"/>
              <a:gd name="connsiteY1" fmla="*/ 0 h 6614159"/>
              <a:gd name="connsiteX2" fmla="*/ 0 w 6614160"/>
              <a:gd name="connsiteY2" fmla="*/ 6614159 h 6614159"/>
              <a:gd name="connsiteX3" fmla="*/ 0 w 6614160"/>
              <a:gd name="connsiteY3" fmla="*/ 3196094 h 6614159"/>
              <a:gd name="connsiteX4" fmla="*/ 3196095 w 6614160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60" h="6614159">
                <a:moveTo>
                  <a:pt x="3196095" y="0"/>
                </a:moveTo>
                <a:lnTo>
                  <a:pt x="6614160" y="0"/>
                </a:lnTo>
                <a:cubicBezTo>
                  <a:pt x="6614160" y="3652899"/>
                  <a:pt x="3652900" y="6614159"/>
                  <a:pt x="0" y="6614159"/>
                </a:cubicBezTo>
                <a:lnTo>
                  <a:pt x="0" y="3196094"/>
                </a:lnTo>
                <a:cubicBezTo>
                  <a:pt x="1765155" y="3196094"/>
                  <a:pt x="3196095" y="1765154"/>
                  <a:pt x="31960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774F81C7-93C7-453D-9D2F-26CD68A6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20409"/>
            <a:ext cx="5222240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3D507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0BBECB9-3248-4A9F-ABBF-A315415F36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7041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8D89053-3216-41D8-B4C1-CE5D932C0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0E538FD-6D5F-41B2-BEF1-8AD5EF54DD23}"/>
              </a:ext>
            </a:extLst>
          </p:cNvPr>
          <p:cNvSpPr/>
          <p:nvPr userDrawn="1"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6393EFF-2400-478A-B46D-B71DAA28E62C}"/>
              </a:ext>
            </a:extLst>
          </p:cNvPr>
          <p:cNvSpPr/>
          <p:nvPr userDrawn="1"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616C0D59-DB51-4E82-970E-D6A8F337B3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1628" y="1583357"/>
            <a:ext cx="2849380" cy="26440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ln w="127000">
            <a:solidFill>
              <a:schemeClr val="bg2">
                <a:lumMod val="75000"/>
                <a:alpha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ED8EA8A3-0D3C-4CDD-954E-90DB4DE58C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96134" y="1583357"/>
            <a:ext cx="2849380" cy="26440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ln>
            <a:solidFill>
              <a:srgbClr val="3D5071"/>
            </a:solidFill>
          </a:ln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CBDEEFA7-3108-4E8D-A9C7-BC8A4756A8F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820641" y="1583357"/>
            <a:ext cx="2849380" cy="26440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ln w="127000">
            <a:solidFill>
              <a:schemeClr val="bg2">
                <a:lumMod val="75000"/>
                <a:alpha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FC0AE42-BB72-4FBB-ADCA-53FDC5675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7738" y="4625348"/>
            <a:ext cx="10812463" cy="16189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xmlns="" id="{3C86D532-0D7D-473C-826A-9DBC7692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05" y="197835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EB40E55-6430-47CF-B6E6-46EFE0BB8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3451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02502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овина рамки 12"/>
          <p:cNvSpPr/>
          <p:nvPr userDrawn="1"/>
        </p:nvSpPr>
        <p:spPr>
          <a:xfrm rot="10800000">
            <a:off x="4091386" y="1275306"/>
            <a:ext cx="4677104" cy="5253333"/>
          </a:xfrm>
          <a:prstGeom prst="halfFrame">
            <a:avLst>
              <a:gd name="adj1" fmla="val 1873"/>
              <a:gd name="adj2" fmla="val 1872"/>
            </a:avLst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A8D89053-3216-41D8-B4C1-CE5D932C0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0E538FD-6D5F-41B2-BEF1-8AD5EF54DD23}"/>
              </a:ext>
            </a:extLst>
          </p:cNvPr>
          <p:cNvSpPr/>
          <p:nvPr userDrawn="1"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6393EFF-2400-478A-B46D-B71DAA28E62C}"/>
              </a:ext>
            </a:extLst>
          </p:cNvPr>
          <p:cNvSpPr/>
          <p:nvPr userDrawn="1"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ED8EA8A3-0D3C-4CDD-954E-90DB4DE58C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627" y="2247116"/>
            <a:ext cx="2849380" cy="26440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CBDEEFA7-3108-4E8D-A9C7-BC8A4756A8F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24084" y="3584358"/>
            <a:ext cx="2849380" cy="26440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FC0AE42-BB72-4FBB-ADCA-53FDC5675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5422" y="1404084"/>
            <a:ext cx="4389033" cy="49957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Заголовок 4">
            <a:extLst>
              <a:ext uri="{FF2B5EF4-FFF2-40B4-BE49-F238E27FC236}">
                <a16:creationId xmlns:a16="http://schemas.microsoft.com/office/drawing/2014/main" xmlns="" id="{1A503461-76DC-450D-852D-25330AB5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5" y="190120"/>
            <a:ext cx="8353391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36EAE7A-E504-49B2-915F-4E11E4F48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6636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Автор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7E6D2710-8E0E-457C-A9D7-15E2A9A90C0A}"/>
              </a:ext>
            </a:extLst>
          </p:cNvPr>
          <p:cNvSpPr/>
          <p:nvPr userDrawn="1"/>
        </p:nvSpPr>
        <p:spPr>
          <a:xfrm>
            <a:off x="6244046" y="4972264"/>
            <a:ext cx="5489016" cy="1245656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Roboto" panose="02000000000000000000" pitchFamily="2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34AAE5A4-9249-4235-BAE0-9880479FFA4B}"/>
              </a:ext>
            </a:extLst>
          </p:cNvPr>
          <p:cNvGrpSpPr/>
          <p:nvPr userDrawn="1"/>
        </p:nvGrpSpPr>
        <p:grpSpPr>
          <a:xfrm>
            <a:off x="5388198" y="496806"/>
            <a:ext cx="1140124" cy="681130"/>
            <a:chOff x="18991263" y="3668713"/>
            <a:chExt cx="4179887" cy="2497138"/>
          </a:xfrm>
          <a:solidFill>
            <a:srgbClr val="D5383B">
              <a:alpha val="30000"/>
            </a:srgbClr>
          </a:solidFill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8F161995-3C5B-40FC-837A-B9B17F31F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1263" y="3668713"/>
              <a:ext cx="1890712" cy="2497138"/>
            </a:xfrm>
            <a:custGeom>
              <a:avLst/>
              <a:gdLst>
                <a:gd name="T0" fmla="*/ 1313 w 2383"/>
                <a:gd name="T1" fmla="*/ 6 h 3147"/>
                <a:gd name="T2" fmla="*/ 1545 w 2383"/>
                <a:gd name="T3" fmla="*/ 49 h 3147"/>
                <a:gd name="T4" fmla="*/ 1760 w 2383"/>
                <a:gd name="T5" fmla="*/ 133 h 3147"/>
                <a:gd name="T6" fmla="*/ 1950 w 2383"/>
                <a:gd name="T7" fmla="*/ 253 h 3147"/>
                <a:gd name="T8" fmla="*/ 2111 w 2383"/>
                <a:gd name="T9" fmla="*/ 401 h 3147"/>
                <a:gd name="T10" fmla="*/ 2238 w 2383"/>
                <a:gd name="T11" fmla="*/ 578 h 3147"/>
                <a:gd name="T12" fmla="*/ 2330 w 2383"/>
                <a:gd name="T13" fmla="*/ 775 h 3147"/>
                <a:gd name="T14" fmla="*/ 2377 w 2383"/>
                <a:gd name="T15" fmla="*/ 990 h 3147"/>
                <a:gd name="T16" fmla="*/ 2381 w 2383"/>
                <a:gd name="T17" fmla="*/ 1171 h 3147"/>
                <a:gd name="T18" fmla="*/ 2356 w 2383"/>
                <a:gd name="T19" fmla="*/ 1387 h 3147"/>
                <a:gd name="T20" fmla="*/ 2290 w 2383"/>
                <a:gd name="T21" fmla="*/ 1678 h 3147"/>
                <a:gd name="T22" fmla="*/ 2179 w 2383"/>
                <a:gd name="T23" fmla="*/ 1952 h 3147"/>
                <a:gd name="T24" fmla="*/ 2029 w 2383"/>
                <a:gd name="T25" fmla="*/ 2207 h 3147"/>
                <a:gd name="T26" fmla="*/ 1843 w 2383"/>
                <a:gd name="T27" fmla="*/ 2436 h 3147"/>
                <a:gd name="T28" fmla="*/ 1625 w 2383"/>
                <a:gd name="T29" fmla="*/ 2640 h 3147"/>
                <a:gd name="T30" fmla="*/ 1378 w 2383"/>
                <a:gd name="T31" fmla="*/ 2813 h 3147"/>
                <a:gd name="T32" fmla="*/ 1104 w 2383"/>
                <a:gd name="T33" fmla="*/ 2955 h 3147"/>
                <a:gd name="T34" fmla="*/ 810 w 2383"/>
                <a:gd name="T35" fmla="*/ 3060 h 3147"/>
                <a:gd name="T36" fmla="*/ 496 w 2383"/>
                <a:gd name="T37" fmla="*/ 3124 h 3147"/>
                <a:gd name="T38" fmla="*/ 167 w 2383"/>
                <a:gd name="T39" fmla="*/ 3147 h 3147"/>
                <a:gd name="T40" fmla="*/ 188 w 2383"/>
                <a:gd name="T41" fmla="*/ 3140 h 3147"/>
                <a:gd name="T42" fmla="*/ 243 w 2383"/>
                <a:gd name="T43" fmla="*/ 3115 h 3147"/>
                <a:gd name="T44" fmla="*/ 327 w 2383"/>
                <a:gd name="T45" fmla="*/ 3073 h 3147"/>
                <a:gd name="T46" fmla="*/ 435 w 2383"/>
                <a:gd name="T47" fmla="*/ 3009 h 3147"/>
                <a:gd name="T48" fmla="*/ 559 w 2383"/>
                <a:gd name="T49" fmla="*/ 2923 h 3147"/>
                <a:gd name="T50" fmla="*/ 692 w 2383"/>
                <a:gd name="T51" fmla="*/ 2813 h 3147"/>
                <a:gd name="T52" fmla="*/ 830 w 2383"/>
                <a:gd name="T53" fmla="*/ 2676 h 3147"/>
                <a:gd name="T54" fmla="*/ 965 w 2383"/>
                <a:gd name="T55" fmla="*/ 2511 h 3147"/>
                <a:gd name="T56" fmla="*/ 1091 w 2383"/>
                <a:gd name="T57" fmla="*/ 2313 h 3147"/>
                <a:gd name="T58" fmla="*/ 1032 w 2383"/>
                <a:gd name="T59" fmla="*/ 2193 h 3147"/>
                <a:gd name="T60" fmla="*/ 806 w 2383"/>
                <a:gd name="T61" fmla="*/ 2144 h 3147"/>
                <a:gd name="T62" fmla="*/ 601 w 2383"/>
                <a:gd name="T63" fmla="*/ 2058 h 3147"/>
                <a:gd name="T64" fmla="*/ 416 w 2383"/>
                <a:gd name="T65" fmla="*/ 1939 h 3147"/>
                <a:gd name="T66" fmla="*/ 260 w 2383"/>
                <a:gd name="T67" fmla="*/ 1790 h 3147"/>
                <a:gd name="T68" fmla="*/ 139 w 2383"/>
                <a:gd name="T69" fmla="*/ 1617 h 3147"/>
                <a:gd name="T70" fmla="*/ 51 w 2383"/>
                <a:gd name="T71" fmla="*/ 1424 h 3147"/>
                <a:gd name="T72" fmla="*/ 6 w 2383"/>
                <a:gd name="T73" fmla="*/ 1213 h 3147"/>
                <a:gd name="T74" fmla="*/ 6 w 2383"/>
                <a:gd name="T75" fmla="*/ 990 h 3147"/>
                <a:gd name="T76" fmla="*/ 53 w 2383"/>
                <a:gd name="T77" fmla="*/ 775 h 3147"/>
                <a:gd name="T78" fmla="*/ 145 w 2383"/>
                <a:gd name="T79" fmla="*/ 578 h 3147"/>
                <a:gd name="T80" fmla="*/ 272 w 2383"/>
                <a:gd name="T81" fmla="*/ 401 h 3147"/>
                <a:gd name="T82" fmla="*/ 433 w 2383"/>
                <a:gd name="T83" fmla="*/ 253 h 3147"/>
                <a:gd name="T84" fmla="*/ 623 w 2383"/>
                <a:gd name="T85" fmla="*/ 133 h 3147"/>
                <a:gd name="T86" fmla="*/ 836 w 2383"/>
                <a:gd name="T87" fmla="*/ 49 h 3147"/>
                <a:gd name="T88" fmla="*/ 1070 w 2383"/>
                <a:gd name="T89" fmla="*/ 6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83" h="3147">
                  <a:moveTo>
                    <a:pt x="1191" y="0"/>
                  </a:moveTo>
                  <a:lnTo>
                    <a:pt x="1313" y="6"/>
                  </a:lnTo>
                  <a:lnTo>
                    <a:pt x="1431" y="23"/>
                  </a:lnTo>
                  <a:lnTo>
                    <a:pt x="1545" y="49"/>
                  </a:lnTo>
                  <a:lnTo>
                    <a:pt x="1655" y="88"/>
                  </a:lnTo>
                  <a:lnTo>
                    <a:pt x="1760" y="133"/>
                  </a:lnTo>
                  <a:lnTo>
                    <a:pt x="1856" y="188"/>
                  </a:lnTo>
                  <a:lnTo>
                    <a:pt x="1950" y="253"/>
                  </a:lnTo>
                  <a:lnTo>
                    <a:pt x="2033" y="323"/>
                  </a:lnTo>
                  <a:lnTo>
                    <a:pt x="2111" y="401"/>
                  </a:lnTo>
                  <a:lnTo>
                    <a:pt x="2179" y="487"/>
                  </a:lnTo>
                  <a:lnTo>
                    <a:pt x="2238" y="578"/>
                  </a:lnTo>
                  <a:lnTo>
                    <a:pt x="2290" y="673"/>
                  </a:lnTo>
                  <a:lnTo>
                    <a:pt x="2330" y="775"/>
                  </a:lnTo>
                  <a:lnTo>
                    <a:pt x="2358" y="880"/>
                  </a:lnTo>
                  <a:lnTo>
                    <a:pt x="2377" y="990"/>
                  </a:lnTo>
                  <a:lnTo>
                    <a:pt x="2383" y="1102"/>
                  </a:lnTo>
                  <a:lnTo>
                    <a:pt x="2381" y="1171"/>
                  </a:lnTo>
                  <a:lnTo>
                    <a:pt x="2373" y="1237"/>
                  </a:lnTo>
                  <a:lnTo>
                    <a:pt x="2356" y="1387"/>
                  </a:lnTo>
                  <a:lnTo>
                    <a:pt x="2330" y="1536"/>
                  </a:lnTo>
                  <a:lnTo>
                    <a:pt x="2290" y="1678"/>
                  </a:lnTo>
                  <a:lnTo>
                    <a:pt x="2238" y="1817"/>
                  </a:lnTo>
                  <a:lnTo>
                    <a:pt x="2179" y="1952"/>
                  </a:lnTo>
                  <a:lnTo>
                    <a:pt x="2109" y="2081"/>
                  </a:lnTo>
                  <a:lnTo>
                    <a:pt x="2029" y="2207"/>
                  </a:lnTo>
                  <a:lnTo>
                    <a:pt x="1940" y="2324"/>
                  </a:lnTo>
                  <a:lnTo>
                    <a:pt x="1843" y="2436"/>
                  </a:lnTo>
                  <a:lnTo>
                    <a:pt x="1737" y="2541"/>
                  </a:lnTo>
                  <a:lnTo>
                    <a:pt x="1625" y="2640"/>
                  </a:lnTo>
                  <a:lnTo>
                    <a:pt x="1505" y="2731"/>
                  </a:lnTo>
                  <a:lnTo>
                    <a:pt x="1378" y="2813"/>
                  </a:lnTo>
                  <a:lnTo>
                    <a:pt x="1245" y="2889"/>
                  </a:lnTo>
                  <a:lnTo>
                    <a:pt x="1104" y="2955"/>
                  </a:lnTo>
                  <a:lnTo>
                    <a:pt x="960" y="3012"/>
                  </a:lnTo>
                  <a:lnTo>
                    <a:pt x="810" y="3060"/>
                  </a:lnTo>
                  <a:lnTo>
                    <a:pt x="656" y="3096"/>
                  </a:lnTo>
                  <a:lnTo>
                    <a:pt x="496" y="3124"/>
                  </a:lnTo>
                  <a:lnTo>
                    <a:pt x="333" y="3142"/>
                  </a:lnTo>
                  <a:lnTo>
                    <a:pt x="167" y="3147"/>
                  </a:lnTo>
                  <a:lnTo>
                    <a:pt x="173" y="3145"/>
                  </a:lnTo>
                  <a:lnTo>
                    <a:pt x="188" y="3140"/>
                  </a:lnTo>
                  <a:lnTo>
                    <a:pt x="211" y="3128"/>
                  </a:lnTo>
                  <a:lnTo>
                    <a:pt x="243" y="3115"/>
                  </a:lnTo>
                  <a:lnTo>
                    <a:pt x="281" y="3096"/>
                  </a:lnTo>
                  <a:lnTo>
                    <a:pt x="327" y="3073"/>
                  </a:lnTo>
                  <a:lnTo>
                    <a:pt x="378" y="3043"/>
                  </a:lnTo>
                  <a:lnTo>
                    <a:pt x="435" y="3009"/>
                  </a:lnTo>
                  <a:lnTo>
                    <a:pt x="494" y="2969"/>
                  </a:lnTo>
                  <a:lnTo>
                    <a:pt x="559" y="2923"/>
                  </a:lnTo>
                  <a:lnTo>
                    <a:pt x="623" y="2872"/>
                  </a:lnTo>
                  <a:lnTo>
                    <a:pt x="692" y="2813"/>
                  </a:lnTo>
                  <a:lnTo>
                    <a:pt x="760" y="2748"/>
                  </a:lnTo>
                  <a:lnTo>
                    <a:pt x="830" y="2676"/>
                  </a:lnTo>
                  <a:lnTo>
                    <a:pt x="899" y="2596"/>
                  </a:lnTo>
                  <a:lnTo>
                    <a:pt x="965" y="2511"/>
                  </a:lnTo>
                  <a:lnTo>
                    <a:pt x="1030" y="2416"/>
                  </a:lnTo>
                  <a:lnTo>
                    <a:pt x="1091" y="2313"/>
                  </a:lnTo>
                  <a:lnTo>
                    <a:pt x="1150" y="2203"/>
                  </a:lnTo>
                  <a:lnTo>
                    <a:pt x="1032" y="2193"/>
                  </a:lnTo>
                  <a:lnTo>
                    <a:pt x="916" y="2174"/>
                  </a:lnTo>
                  <a:lnTo>
                    <a:pt x="806" y="2144"/>
                  </a:lnTo>
                  <a:lnTo>
                    <a:pt x="699" y="2106"/>
                  </a:lnTo>
                  <a:lnTo>
                    <a:pt x="601" y="2058"/>
                  </a:lnTo>
                  <a:lnTo>
                    <a:pt x="506" y="2003"/>
                  </a:lnTo>
                  <a:lnTo>
                    <a:pt x="416" y="1939"/>
                  </a:lnTo>
                  <a:lnTo>
                    <a:pt x="335" y="1868"/>
                  </a:lnTo>
                  <a:lnTo>
                    <a:pt x="260" y="1790"/>
                  </a:lnTo>
                  <a:lnTo>
                    <a:pt x="196" y="1707"/>
                  </a:lnTo>
                  <a:lnTo>
                    <a:pt x="139" y="1617"/>
                  </a:lnTo>
                  <a:lnTo>
                    <a:pt x="89" y="1522"/>
                  </a:lnTo>
                  <a:lnTo>
                    <a:pt x="51" y="1424"/>
                  </a:lnTo>
                  <a:lnTo>
                    <a:pt x="23" y="1319"/>
                  </a:lnTo>
                  <a:lnTo>
                    <a:pt x="6" y="1213"/>
                  </a:lnTo>
                  <a:lnTo>
                    <a:pt x="0" y="1102"/>
                  </a:lnTo>
                  <a:lnTo>
                    <a:pt x="6" y="990"/>
                  </a:lnTo>
                  <a:lnTo>
                    <a:pt x="25" y="880"/>
                  </a:lnTo>
                  <a:lnTo>
                    <a:pt x="53" y="775"/>
                  </a:lnTo>
                  <a:lnTo>
                    <a:pt x="93" y="673"/>
                  </a:lnTo>
                  <a:lnTo>
                    <a:pt x="145" y="578"/>
                  </a:lnTo>
                  <a:lnTo>
                    <a:pt x="203" y="487"/>
                  </a:lnTo>
                  <a:lnTo>
                    <a:pt x="272" y="401"/>
                  </a:lnTo>
                  <a:lnTo>
                    <a:pt x="350" y="323"/>
                  </a:lnTo>
                  <a:lnTo>
                    <a:pt x="433" y="253"/>
                  </a:lnTo>
                  <a:lnTo>
                    <a:pt x="525" y="188"/>
                  </a:lnTo>
                  <a:lnTo>
                    <a:pt x="623" y="133"/>
                  </a:lnTo>
                  <a:lnTo>
                    <a:pt x="728" y="88"/>
                  </a:lnTo>
                  <a:lnTo>
                    <a:pt x="836" y="49"/>
                  </a:lnTo>
                  <a:lnTo>
                    <a:pt x="952" y="23"/>
                  </a:lnTo>
                  <a:lnTo>
                    <a:pt x="1070" y="6"/>
                  </a:lnTo>
                  <a:lnTo>
                    <a:pt x="119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solidFill>
                  <a:schemeClr val="lt1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6DA084FD-13F5-47DA-AA88-38AC47B1A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0438" y="3668713"/>
              <a:ext cx="1890712" cy="2497138"/>
            </a:xfrm>
            <a:custGeom>
              <a:avLst/>
              <a:gdLst>
                <a:gd name="T0" fmla="*/ 1315 w 2383"/>
                <a:gd name="T1" fmla="*/ 6 h 3147"/>
                <a:gd name="T2" fmla="*/ 1547 w 2383"/>
                <a:gd name="T3" fmla="*/ 49 h 3147"/>
                <a:gd name="T4" fmla="*/ 1760 w 2383"/>
                <a:gd name="T5" fmla="*/ 133 h 3147"/>
                <a:gd name="T6" fmla="*/ 1950 w 2383"/>
                <a:gd name="T7" fmla="*/ 253 h 3147"/>
                <a:gd name="T8" fmla="*/ 2111 w 2383"/>
                <a:gd name="T9" fmla="*/ 401 h 3147"/>
                <a:gd name="T10" fmla="*/ 2240 w 2383"/>
                <a:gd name="T11" fmla="*/ 578 h 3147"/>
                <a:gd name="T12" fmla="*/ 2330 w 2383"/>
                <a:gd name="T13" fmla="*/ 775 h 3147"/>
                <a:gd name="T14" fmla="*/ 2377 w 2383"/>
                <a:gd name="T15" fmla="*/ 990 h 3147"/>
                <a:gd name="T16" fmla="*/ 2381 w 2383"/>
                <a:gd name="T17" fmla="*/ 1171 h 3147"/>
                <a:gd name="T18" fmla="*/ 2358 w 2383"/>
                <a:gd name="T19" fmla="*/ 1387 h 3147"/>
                <a:gd name="T20" fmla="*/ 2290 w 2383"/>
                <a:gd name="T21" fmla="*/ 1678 h 3147"/>
                <a:gd name="T22" fmla="*/ 2180 w 2383"/>
                <a:gd name="T23" fmla="*/ 1952 h 3147"/>
                <a:gd name="T24" fmla="*/ 2030 w 2383"/>
                <a:gd name="T25" fmla="*/ 2207 h 3147"/>
                <a:gd name="T26" fmla="*/ 1843 w 2383"/>
                <a:gd name="T27" fmla="*/ 2436 h 3147"/>
                <a:gd name="T28" fmla="*/ 1625 w 2383"/>
                <a:gd name="T29" fmla="*/ 2640 h 3147"/>
                <a:gd name="T30" fmla="*/ 1378 w 2383"/>
                <a:gd name="T31" fmla="*/ 2813 h 3147"/>
                <a:gd name="T32" fmla="*/ 1106 w 2383"/>
                <a:gd name="T33" fmla="*/ 2955 h 3147"/>
                <a:gd name="T34" fmla="*/ 810 w 2383"/>
                <a:gd name="T35" fmla="*/ 3060 h 3147"/>
                <a:gd name="T36" fmla="*/ 498 w 2383"/>
                <a:gd name="T37" fmla="*/ 3124 h 3147"/>
                <a:gd name="T38" fmla="*/ 169 w 2383"/>
                <a:gd name="T39" fmla="*/ 3147 h 3147"/>
                <a:gd name="T40" fmla="*/ 188 w 2383"/>
                <a:gd name="T41" fmla="*/ 3140 h 3147"/>
                <a:gd name="T42" fmla="*/ 244 w 2383"/>
                <a:gd name="T43" fmla="*/ 3115 h 3147"/>
                <a:gd name="T44" fmla="*/ 329 w 2383"/>
                <a:gd name="T45" fmla="*/ 3073 h 3147"/>
                <a:gd name="T46" fmla="*/ 435 w 2383"/>
                <a:gd name="T47" fmla="*/ 3009 h 3147"/>
                <a:gd name="T48" fmla="*/ 559 w 2383"/>
                <a:gd name="T49" fmla="*/ 2923 h 3147"/>
                <a:gd name="T50" fmla="*/ 694 w 2383"/>
                <a:gd name="T51" fmla="*/ 2813 h 3147"/>
                <a:gd name="T52" fmla="*/ 831 w 2383"/>
                <a:gd name="T53" fmla="*/ 2676 h 3147"/>
                <a:gd name="T54" fmla="*/ 966 w 2383"/>
                <a:gd name="T55" fmla="*/ 2511 h 3147"/>
                <a:gd name="T56" fmla="*/ 1093 w 2383"/>
                <a:gd name="T57" fmla="*/ 2313 h 3147"/>
                <a:gd name="T58" fmla="*/ 1032 w 2383"/>
                <a:gd name="T59" fmla="*/ 2193 h 3147"/>
                <a:gd name="T60" fmla="*/ 808 w 2383"/>
                <a:gd name="T61" fmla="*/ 2144 h 3147"/>
                <a:gd name="T62" fmla="*/ 601 w 2383"/>
                <a:gd name="T63" fmla="*/ 2058 h 3147"/>
                <a:gd name="T64" fmla="*/ 418 w 2383"/>
                <a:gd name="T65" fmla="*/ 1939 h 3147"/>
                <a:gd name="T66" fmla="*/ 263 w 2383"/>
                <a:gd name="T67" fmla="*/ 1790 h 3147"/>
                <a:gd name="T68" fmla="*/ 139 w 2383"/>
                <a:gd name="T69" fmla="*/ 1617 h 3147"/>
                <a:gd name="T70" fmla="*/ 52 w 2383"/>
                <a:gd name="T71" fmla="*/ 1424 h 3147"/>
                <a:gd name="T72" fmla="*/ 8 w 2383"/>
                <a:gd name="T73" fmla="*/ 1213 h 3147"/>
                <a:gd name="T74" fmla="*/ 8 w 2383"/>
                <a:gd name="T75" fmla="*/ 990 h 3147"/>
                <a:gd name="T76" fmla="*/ 55 w 2383"/>
                <a:gd name="T77" fmla="*/ 775 h 3147"/>
                <a:gd name="T78" fmla="*/ 145 w 2383"/>
                <a:gd name="T79" fmla="*/ 578 h 3147"/>
                <a:gd name="T80" fmla="*/ 274 w 2383"/>
                <a:gd name="T81" fmla="*/ 401 h 3147"/>
                <a:gd name="T82" fmla="*/ 435 w 2383"/>
                <a:gd name="T83" fmla="*/ 253 h 3147"/>
                <a:gd name="T84" fmla="*/ 625 w 2383"/>
                <a:gd name="T85" fmla="*/ 133 h 3147"/>
                <a:gd name="T86" fmla="*/ 838 w 2383"/>
                <a:gd name="T87" fmla="*/ 49 h 3147"/>
                <a:gd name="T88" fmla="*/ 1070 w 2383"/>
                <a:gd name="T89" fmla="*/ 6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83" h="3147">
                  <a:moveTo>
                    <a:pt x="1192" y="0"/>
                  </a:moveTo>
                  <a:lnTo>
                    <a:pt x="1315" y="6"/>
                  </a:lnTo>
                  <a:lnTo>
                    <a:pt x="1433" y="23"/>
                  </a:lnTo>
                  <a:lnTo>
                    <a:pt x="1547" y="49"/>
                  </a:lnTo>
                  <a:lnTo>
                    <a:pt x="1655" y="88"/>
                  </a:lnTo>
                  <a:lnTo>
                    <a:pt x="1760" y="133"/>
                  </a:lnTo>
                  <a:lnTo>
                    <a:pt x="1859" y="188"/>
                  </a:lnTo>
                  <a:lnTo>
                    <a:pt x="1950" y="253"/>
                  </a:lnTo>
                  <a:lnTo>
                    <a:pt x="2035" y="323"/>
                  </a:lnTo>
                  <a:lnTo>
                    <a:pt x="2111" y="401"/>
                  </a:lnTo>
                  <a:lnTo>
                    <a:pt x="2180" y="487"/>
                  </a:lnTo>
                  <a:lnTo>
                    <a:pt x="2240" y="578"/>
                  </a:lnTo>
                  <a:lnTo>
                    <a:pt x="2290" y="673"/>
                  </a:lnTo>
                  <a:lnTo>
                    <a:pt x="2330" y="775"/>
                  </a:lnTo>
                  <a:lnTo>
                    <a:pt x="2360" y="880"/>
                  </a:lnTo>
                  <a:lnTo>
                    <a:pt x="2377" y="990"/>
                  </a:lnTo>
                  <a:lnTo>
                    <a:pt x="2383" y="1102"/>
                  </a:lnTo>
                  <a:lnTo>
                    <a:pt x="2381" y="1171"/>
                  </a:lnTo>
                  <a:lnTo>
                    <a:pt x="2375" y="1237"/>
                  </a:lnTo>
                  <a:lnTo>
                    <a:pt x="2358" y="1387"/>
                  </a:lnTo>
                  <a:lnTo>
                    <a:pt x="2330" y="1536"/>
                  </a:lnTo>
                  <a:lnTo>
                    <a:pt x="2290" y="1678"/>
                  </a:lnTo>
                  <a:lnTo>
                    <a:pt x="2240" y="1817"/>
                  </a:lnTo>
                  <a:lnTo>
                    <a:pt x="2180" y="1952"/>
                  </a:lnTo>
                  <a:lnTo>
                    <a:pt x="2109" y="2081"/>
                  </a:lnTo>
                  <a:lnTo>
                    <a:pt x="2030" y="2207"/>
                  </a:lnTo>
                  <a:lnTo>
                    <a:pt x="1942" y="2324"/>
                  </a:lnTo>
                  <a:lnTo>
                    <a:pt x="1843" y="2436"/>
                  </a:lnTo>
                  <a:lnTo>
                    <a:pt x="1739" y="2541"/>
                  </a:lnTo>
                  <a:lnTo>
                    <a:pt x="1625" y="2640"/>
                  </a:lnTo>
                  <a:lnTo>
                    <a:pt x="1505" y="2731"/>
                  </a:lnTo>
                  <a:lnTo>
                    <a:pt x="1378" y="2813"/>
                  </a:lnTo>
                  <a:lnTo>
                    <a:pt x="1245" y="2889"/>
                  </a:lnTo>
                  <a:lnTo>
                    <a:pt x="1106" y="2955"/>
                  </a:lnTo>
                  <a:lnTo>
                    <a:pt x="960" y="3012"/>
                  </a:lnTo>
                  <a:lnTo>
                    <a:pt x="810" y="3060"/>
                  </a:lnTo>
                  <a:lnTo>
                    <a:pt x="656" y="3096"/>
                  </a:lnTo>
                  <a:lnTo>
                    <a:pt x="498" y="3124"/>
                  </a:lnTo>
                  <a:lnTo>
                    <a:pt x="335" y="3142"/>
                  </a:lnTo>
                  <a:lnTo>
                    <a:pt x="169" y="3147"/>
                  </a:lnTo>
                  <a:lnTo>
                    <a:pt x="173" y="3145"/>
                  </a:lnTo>
                  <a:lnTo>
                    <a:pt x="188" y="3140"/>
                  </a:lnTo>
                  <a:lnTo>
                    <a:pt x="211" y="3128"/>
                  </a:lnTo>
                  <a:lnTo>
                    <a:pt x="244" y="3115"/>
                  </a:lnTo>
                  <a:lnTo>
                    <a:pt x="283" y="3096"/>
                  </a:lnTo>
                  <a:lnTo>
                    <a:pt x="329" y="3073"/>
                  </a:lnTo>
                  <a:lnTo>
                    <a:pt x="380" y="3043"/>
                  </a:lnTo>
                  <a:lnTo>
                    <a:pt x="435" y="3009"/>
                  </a:lnTo>
                  <a:lnTo>
                    <a:pt x="496" y="2969"/>
                  </a:lnTo>
                  <a:lnTo>
                    <a:pt x="559" y="2923"/>
                  </a:lnTo>
                  <a:lnTo>
                    <a:pt x="625" y="2872"/>
                  </a:lnTo>
                  <a:lnTo>
                    <a:pt x="694" y="2813"/>
                  </a:lnTo>
                  <a:lnTo>
                    <a:pt x="762" y="2748"/>
                  </a:lnTo>
                  <a:lnTo>
                    <a:pt x="831" y="2676"/>
                  </a:lnTo>
                  <a:lnTo>
                    <a:pt x="899" y="2596"/>
                  </a:lnTo>
                  <a:lnTo>
                    <a:pt x="966" y="2511"/>
                  </a:lnTo>
                  <a:lnTo>
                    <a:pt x="1030" y="2416"/>
                  </a:lnTo>
                  <a:lnTo>
                    <a:pt x="1093" y="2313"/>
                  </a:lnTo>
                  <a:lnTo>
                    <a:pt x="1150" y="2203"/>
                  </a:lnTo>
                  <a:lnTo>
                    <a:pt x="1032" y="2193"/>
                  </a:lnTo>
                  <a:lnTo>
                    <a:pt x="918" y="2174"/>
                  </a:lnTo>
                  <a:lnTo>
                    <a:pt x="808" y="2144"/>
                  </a:lnTo>
                  <a:lnTo>
                    <a:pt x="701" y="2106"/>
                  </a:lnTo>
                  <a:lnTo>
                    <a:pt x="601" y="2058"/>
                  </a:lnTo>
                  <a:lnTo>
                    <a:pt x="506" y="2003"/>
                  </a:lnTo>
                  <a:lnTo>
                    <a:pt x="418" y="1939"/>
                  </a:lnTo>
                  <a:lnTo>
                    <a:pt x="337" y="1868"/>
                  </a:lnTo>
                  <a:lnTo>
                    <a:pt x="263" y="1790"/>
                  </a:lnTo>
                  <a:lnTo>
                    <a:pt x="196" y="1707"/>
                  </a:lnTo>
                  <a:lnTo>
                    <a:pt x="139" y="1617"/>
                  </a:lnTo>
                  <a:lnTo>
                    <a:pt x="92" y="1522"/>
                  </a:lnTo>
                  <a:lnTo>
                    <a:pt x="52" y="1424"/>
                  </a:lnTo>
                  <a:lnTo>
                    <a:pt x="25" y="1319"/>
                  </a:lnTo>
                  <a:lnTo>
                    <a:pt x="8" y="1213"/>
                  </a:lnTo>
                  <a:lnTo>
                    <a:pt x="0" y="1102"/>
                  </a:lnTo>
                  <a:lnTo>
                    <a:pt x="8" y="990"/>
                  </a:lnTo>
                  <a:lnTo>
                    <a:pt x="25" y="880"/>
                  </a:lnTo>
                  <a:lnTo>
                    <a:pt x="55" y="775"/>
                  </a:lnTo>
                  <a:lnTo>
                    <a:pt x="95" y="673"/>
                  </a:lnTo>
                  <a:lnTo>
                    <a:pt x="145" y="578"/>
                  </a:lnTo>
                  <a:lnTo>
                    <a:pt x="206" y="487"/>
                  </a:lnTo>
                  <a:lnTo>
                    <a:pt x="274" y="401"/>
                  </a:lnTo>
                  <a:lnTo>
                    <a:pt x="350" y="323"/>
                  </a:lnTo>
                  <a:lnTo>
                    <a:pt x="435" y="253"/>
                  </a:lnTo>
                  <a:lnTo>
                    <a:pt x="527" y="188"/>
                  </a:lnTo>
                  <a:lnTo>
                    <a:pt x="625" y="133"/>
                  </a:lnTo>
                  <a:lnTo>
                    <a:pt x="728" y="88"/>
                  </a:lnTo>
                  <a:lnTo>
                    <a:pt x="838" y="49"/>
                  </a:lnTo>
                  <a:lnTo>
                    <a:pt x="952" y="23"/>
                  </a:lnTo>
                  <a:lnTo>
                    <a:pt x="1070" y="6"/>
                  </a:lnTo>
                  <a:lnTo>
                    <a:pt x="11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solidFill>
                  <a:schemeClr val="lt1"/>
                </a:solidFill>
                <a:latin typeface="Roboto" panose="02000000000000000000" pitchFamily="2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8EAB66A5-966D-4813-BBF2-344F2D3F176A}"/>
              </a:ext>
            </a:extLst>
          </p:cNvPr>
          <p:cNvGrpSpPr/>
          <p:nvPr userDrawn="1"/>
        </p:nvGrpSpPr>
        <p:grpSpPr>
          <a:xfrm>
            <a:off x="99200" y="1152185"/>
            <a:ext cx="6217133" cy="4725420"/>
            <a:chOff x="5044833" y="479369"/>
            <a:chExt cx="6217133" cy="4725420"/>
          </a:xfrm>
        </p:grpSpPr>
        <p:sp>
          <p:nvSpPr>
            <p:cNvPr id="28" name="Рисунок 7">
              <a:extLst>
                <a:ext uri="{FF2B5EF4-FFF2-40B4-BE49-F238E27FC236}">
                  <a16:creationId xmlns:a16="http://schemas.microsoft.com/office/drawing/2014/main" xmlns="" id="{D7F8F846-3218-42C6-8038-16683043450E}"/>
                </a:ext>
              </a:extLst>
            </p:cNvPr>
            <p:cNvSpPr/>
            <p:nvPr/>
          </p:nvSpPr>
          <p:spPr>
            <a:xfrm>
              <a:off x="5044833" y="700549"/>
              <a:ext cx="6217133" cy="4504240"/>
            </a:xfrm>
            <a:custGeom>
              <a:avLst/>
              <a:gdLst>
                <a:gd name="connsiteX0" fmla="*/ 6156189 w 6217133"/>
                <a:gd name="connsiteY0" fmla="*/ 1874499 h 4504240"/>
                <a:gd name="connsiteX1" fmla="*/ 3021769 w 6217133"/>
                <a:gd name="connsiteY1" fmla="*/ 4491617 h 4504240"/>
                <a:gd name="connsiteX2" fmla="*/ 9156 w 6217133"/>
                <a:gd name="connsiteY2" fmla="*/ 1737711 h 4504240"/>
                <a:gd name="connsiteX3" fmla="*/ 3054573 w 6217133"/>
                <a:gd name="connsiteY3" fmla="*/ 1028908 h 4504240"/>
                <a:gd name="connsiteX4" fmla="*/ 6156189 w 6217133"/>
                <a:gd name="connsiteY4" fmla="*/ 1874499 h 45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7133" h="4504240">
                  <a:moveTo>
                    <a:pt x="6156189" y="1874499"/>
                  </a:moveTo>
                  <a:cubicBezTo>
                    <a:pt x="6598530" y="3727798"/>
                    <a:pt x="4538778" y="4622967"/>
                    <a:pt x="3021769" y="4491617"/>
                  </a:cubicBezTo>
                  <a:cubicBezTo>
                    <a:pt x="1445362" y="4355133"/>
                    <a:pt x="123456" y="3221401"/>
                    <a:pt x="9156" y="1737711"/>
                  </a:cubicBezTo>
                  <a:cubicBezTo>
                    <a:pt x="-105144" y="254030"/>
                    <a:pt x="847373" y="-932557"/>
                    <a:pt x="3054573" y="1028908"/>
                  </a:cubicBezTo>
                  <a:cubicBezTo>
                    <a:pt x="4420696" y="2242945"/>
                    <a:pt x="5701370" y="-31078"/>
                    <a:pt x="6156189" y="187449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29" name="Рисунок 9">
              <a:extLst>
                <a:ext uri="{FF2B5EF4-FFF2-40B4-BE49-F238E27FC236}">
                  <a16:creationId xmlns:a16="http://schemas.microsoft.com/office/drawing/2014/main" xmlns="" id="{4120F917-A9C8-400D-A144-F3495386CAEC}"/>
                </a:ext>
              </a:extLst>
            </p:cNvPr>
            <p:cNvSpPr/>
            <p:nvPr userDrawn="1"/>
          </p:nvSpPr>
          <p:spPr>
            <a:xfrm>
              <a:off x="5966713" y="479369"/>
              <a:ext cx="5196558" cy="4690443"/>
            </a:xfrm>
            <a:custGeom>
              <a:avLst/>
              <a:gdLst>
                <a:gd name="connsiteX0" fmla="*/ 4768601 w 5196558"/>
                <a:gd name="connsiteY0" fmla="*/ 2345217 h 4690443"/>
                <a:gd name="connsiteX1" fmla="*/ 2938295 w 5196558"/>
                <a:gd name="connsiteY1" fmla="*/ 4690444 h 4690443"/>
                <a:gd name="connsiteX2" fmla="*/ 17304 w 5196558"/>
                <a:gd name="connsiteY2" fmla="*/ 2410758 h 4690443"/>
                <a:gd name="connsiteX3" fmla="*/ 2938295 w 5196558"/>
                <a:gd name="connsiteY3" fmla="*/ 0 h 4690443"/>
                <a:gd name="connsiteX4" fmla="*/ 4768601 w 5196558"/>
                <a:gd name="connsiteY4" fmla="*/ 2345217 h 469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558" h="4690443">
                  <a:moveTo>
                    <a:pt x="4768601" y="2345217"/>
                  </a:moveTo>
                  <a:cubicBezTo>
                    <a:pt x="6027472" y="3191932"/>
                    <a:pt x="4233524" y="4690444"/>
                    <a:pt x="2938295" y="4690444"/>
                  </a:cubicBezTo>
                  <a:cubicBezTo>
                    <a:pt x="1643067" y="4690444"/>
                    <a:pt x="260721" y="3815077"/>
                    <a:pt x="17304" y="2410758"/>
                  </a:cubicBezTo>
                  <a:cubicBezTo>
                    <a:pt x="-198024" y="875362"/>
                    <a:pt x="1643067" y="0"/>
                    <a:pt x="2938295" y="0"/>
                  </a:cubicBezTo>
                  <a:cubicBezTo>
                    <a:pt x="4815406" y="60854"/>
                    <a:pt x="3453217" y="1460497"/>
                    <a:pt x="4768601" y="2345217"/>
                  </a:cubicBezTo>
                  <a:close/>
                </a:path>
              </a:pathLst>
            </a:cu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solidFill>
                  <a:schemeClr val="lt1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30" name="Рисунок 39">
            <a:extLst>
              <a:ext uri="{FF2B5EF4-FFF2-40B4-BE49-F238E27FC236}">
                <a16:creationId xmlns:a16="http://schemas.microsoft.com/office/drawing/2014/main" xmlns="" id="{ED2BF690-961D-4F60-95C4-6ED57CC8D3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1080" y="1353359"/>
            <a:ext cx="4114799" cy="4131276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Заголовок 4">
            <a:extLst>
              <a:ext uri="{FF2B5EF4-FFF2-40B4-BE49-F238E27FC236}">
                <a16:creationId xmlns:a16="http://schemas.microsoft.com/office/drawing/2014/main" xmlns="" id="{34EE3108-39B7-436E-AAD9-DE7FD4C9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038" y="1152185"/>
            <a:ext cx="4934484" cy="943072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3" name="Рисунок 55">
            <a:extLst>
              <a:ext uri="{FF2B5EF4-FFF2-40B4-BE49-F238E27FC236}">
                <a16:creationId xmlns:a16="http://schemas.microsoft.com/office/drawing/2014/main" xmlns="" id="{45384CFC-2BEE-4720-9B0E-147649804C7A}"/>
              </a:ext>
            </a:extLst>
          </p:cNvPr>
          <p:cNvSpPr/>
          <p:nvPr userDrawn="1"/>
        </p:nvSpPr>
        <p:spPr>
          <a:xfrm rot="18080352">
            <a:off x="1948505" y="1040211"/>
            <a:ext cx="243046" cy="275450"/>
          </a:xfrm>
          <a:custGeom>
            <a:avLst/>
            <a:gdLst>
              <a:gd name="connsiteX0" fmla="*/ 174974 w 690783"/>
              <a:gd name="connsiteY0" fmla="*/ 0 h 782877"/>
              <a:gd name="connsiteX1" fmla="*/ 690784 w 690783"/>
              <a:gd name="connsiteY1" fmla="*/ 426645 h 782877"/>
              <a:gd name="connsiteX2" fmla="*/ 0 w 690783"/>
              <a:gd name="connsiteY2" fmla="*/ 782878 h 782877"/>
              <a:gd name="connsiteX3" fmla="*/ 174974 w 690783"/>
              <a:gd name="connsiteY3" fmla="*/ 0 h 78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783" h="782877">
                <a:moveTo>
                  <a:pt x="174974" y="0"/>
                </a:moveTo>
                <a:lnTo>
                  <a:pt x="690784" y="426645"/>
                </a:lnTo>
                <a:lnTo>
                  <a:pt x="0" y="782878"/>
                </a:lnTo>
                <a:lnTo>
                  <a:pt x="174974" y="0"/>
                </a:ln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xmlns="" id="{BA5DA356-B295-4AA6-AD3F-B9E1743A1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9069" y="5207742"/>
            <a:ext cx="4947131" cy="7747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FC9053F8-CDB2-4A22-A8F5-2F4320AD7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9069" y="2275392"/>
            <a:ext cx="4948559" cy="7747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88AFAED-4315-4B5D-B678-E1A538A67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0501" y="-48907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28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Спикер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51F98E6C-0FCE-4024-A36B-A83586CD5250}"/>
              </a:ext>
            </a:extLst>
          </p:cNvPr>
          <p:cNvGrpSpPr/>
          <p:nvPr userDrawn="1"/>
        </p:nvGrpSpPr>
        <p:grpSpPr>
          <a:xfrm rot="7073544">
            <a:off x="818415" y="1543982"/>
            <a:ext cx="2904343" cy="2638963"/>
            <a:chOff x="5044833" y="479369"/>
            <a:chExt cx="6217133" cy="4725420"/>
          </a:xfrm>
        </p:grpSpPr>
        <p:sp>
          <p:nvSpPr>
            <p:cNvPr id="18" name="Рисунок 7">
              <a:extLst>
                <a:ext uri="{FF2B5EF4-FFF2-40B4-BE49-F238E27FC236}">
                  <a16:creationId xmlns:a16="http://schemas.microsoft.com/office/drawing/2014/main" xmlns="" id="{09D393DF-5299-4BDA-B89D-4F09EB7B4852}"/>
                </a:ext>
              </a:extLst>
            </p:cNvPr>
            <p:cNvSpPr/>
            <p:nvPr/>
          </p:nvSpPr>
          <p:spPr>
            <a:xfrm>
              <a:off x="5044833" y="700549"/>
              <a:ext cx="6217133" cy="4504240"/>
            </a:xfrm>
            <a:custGeom>
              <a:avLst/>
              <a:gdLst>
                <a:gd name="connsiteX0" fmla="*/ 6156189 w 6217133"/>
                <a:gd name="connsiteY0" fmla="*/ 1874499 h 4504240"/>
                <a:gd name="connsiteX1" fmla="*/ 3021769 w 6217133"/>
                <a:gd name="connsiteY1" fmla="*/ 4491617 h 4504240"/>
                <a:gd name="connsiteX2" fmla="*/ 9156 w 6217133"/>
                <a:gd name="connsiteY2" fmla="*/ 1737711 h 4504240"/>
                <a:gd name="connsiteX3" fmla="*/ 3054573 w 6217133"/>
                <a:gd name="connsiteY3" fmla="*/ 1028908 h 4504240"/>
                <a:gd name="connsiteX4" fmla="*/ 6156189 w 6217133"/>
                <a:gd name="connsiteY4" fmla="*/ 1874499 h 45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7133" h="4504240">
                  <a:moveTo>
                    <a:pt x="6156189" y="1874499"/>
                  </a:moveTo>
                  <a:cubicBezTo>
                    <a:pt x="6598530" y="3727798"/>
                    <a:pt x="4538778" y="4622967"/>
                    <a:pt x="3021769" y="4491617"/>
                  </a:cubicBezTo>
                  <a:cubicBezTo>
                    <a:pt x="1445362" y="4355133"/>
                    <a:pt x="123456" y="3221401"/>
                    <a:pt x="9156" y="1737711"/>
                  </a:cubicBezTo>
                  <a:cubicBezTo>
                    <a:pt x="-105144" y="254030"/>
                    <a:pt x="847373" y="-932557"/>
                    <a:pt x="3054573" y="1028908"/>
                  </a:cubicBezTo>
                  <a:cubicBezTo>
                    <a:pt x="4420696" y="2242945"/>
                    <a:pt x="5701370" y="-31078"/>
                    <a:pt x="6156189" y="187449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20" name="Рисунок 9">
              <a:extLst>
                <a:ext uri="{FF2B5EF4-FFF2-40B4-BE49-F238E27FC236}">
                  <a16:creationId xmlns:a16="http://schemas.microsoft.com/office/drawing/2014/main" xmlns="" id="{3B8C05DF-4516-4D3C-AC63-A27A0565381A}"/>
                </a:ext>
              </a:extLst>
            </p:cNvPr>
            <p:cNvSpPr/>
            <p:nvPr userDrawn="1"/>
          </p:nvSpPr>
          <p:spPr>
            <a:xfrm>
              <a:off x="5966713" y="479369"/>
              <a:ext cx="5196558" cy="4690443"/>
            </a:xfrm>
            <a:custGeom>
              <a:avLst/>
              <a:gdLst>
                <a:gd name="connsiteX0" fmla="*/ 4768601 w 5196558"/>
                <a:gd name="connsiteY0" fmla="*/ 2345217 h 4690443"/>
                <a:gd name="connsiteX1" fmla="*/ 2938295 w 5196558"/>
                <a:gd name="connsiteY1" fmla="*/ 4690444 h 4690443"/>
                <a:gd name="connsiteX2" fmla="*/ 17304 w 5196558"/>
                <a:gd name="connsiteY2" fmla="*/ 2410758 h 4690443"/>
                <a:gd name="connsiteX3" fmla="*/ 2938295 w 5196558"/>
                <a:gd name="connsiteY3" fmla="*/ 0 h 4690443"/>
                <a:gd name="connsiteX4" fmla="*/ 4768601 w 5196558"/>
                <a:gd name="connsiteY4" fmla="*/ 2345217 h 469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558" h="4690443">
                  <a:moveTo>
                    <a:pt x="4768601" y="2345217"/>
                  </a:moveTo>
                  <a:cubicBezTo>
                    <a:pt x="6027472" y="3191932"/>
                    <a:pt x="4233524" y="4690444"/>
                    <a:pt x="2938295" y="4690444"/>
                  </a:cubicBezTo>
                  <a:cubicBezTo>
                    <a:pt x="1643067" y="4690444"/>
                    <a:pt x="260721" y="3815077"/>
                    <a:pt x="17304" y="2410758"/>
                  </a:cubicBezTo>
                  <a:cubicBezTo>
                    <a:pt x="-198024" y="875362"/>
                    <a:pt x="1643067" y="0"/>
                    <a:pt x="2938295" y="0"/>
                  </a:cubicBezTo>
                  <a:cubicBezTo>
                    <a:pt x="4815406" y="60854"/>
                    <a:pt x="3453217" y="1460497"/>
                    <a:pt x="4768601" y="2345217"/>
                  </a:cubicBezTo>
                  <a:close/>
                </a:path>
              </a:pathLst>
            </a:cu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>
                <a:solidFill>
                  <a:schemeClr val="lt1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D51C22F-5CA0-401B-8016-3CBD998BB4E7}"/>
              </a:ext>
            </a:extLst>
          </p:cNvPr>
          <p:cNvSpPr/>
          <p:nvPr userDrawn="1"/>
        </p:nvSpPr>
        <p:spPr>
          <a:xfrm>
            <a:off x="0" y="1857613"/>
            <a:ext cx="628650" cy="3133822"/>
          </a:xfrm>
          <a:prstGeom prst="rect">
            <a:avLst/>
          </a:prstGeom>
          <a:pattFill prst="pct90">
            <a:fgClr>
              <a:srgbClr val="333E4F"/>
            </a:fgClr>
            <a:bgClr>
              <a:srgbClr val="5B6B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7E6D2710-8E0E-457C-A9D7-15E2A9A90C0A}"/>
              </a:ext>
            </a:extLst>
          </p:cNvPr>
          <p:cNvSpPr/>
          <p:nvPr userDrawn="1"/>
        </p:nvSpPr>
        <p:spPr>
          <a:xfrm>
            <a:off x="873761" y="219652"/>
            <a:ext cx="9030348" cy="1245656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0" name="Рисунок 39">
            <a:extLst>
              <a:ext uri="{FF2B5EF4-FFF2-40B4-BE49-F238E27FC236}">
                <a16:creationId xmlns:a16="http://schemas.microsoft.com/office/drawing/2014/main" xmlns="" id="{ED2BF690-961D-4F60-95C4-6ED57CC8D3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3804" y="1667846"/>
            <a:ext cx="2333564" cy="2329392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Заголовок 4">
            <a:extLst>
              <a:ext uri="{FF2B5EF4-FFF2-40B4-BE49-F238E27FC236}">
                <a16:creationId xmlns:a16="http://schemas.microsoft.com/office/drawing/2014/main" xmlns="" id="{34EE3108-39B7-436E-AAD9-DE7FD4C9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522" y="1842033"/>
            <a:ext cx="5994400" cy="943072"/>
          </a:xfrm>
        </p:spPr>
        <p:txBody>
          <a:bodyPr anchor="ctr">
            <a:noAutofit/>
          </a:bodyPr>
          <a:lstStyle>
            <a:lvl1pPr>
              <a:defRPr sz="3200">
                <a:solidFill>
                  <a:srgbClr val="B028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xmlns="" id="{BA5DA356-B295-4AA6-AD3F-B9E1743A1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3761" y="422550"/>
            <a:ext cx="9030348" cy="87376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FC9053F8-CDB2-4A22-A8F5-2F4320AD7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3761" y="4304995"/>
            <a:ext cx="11119708" cy="23293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C78B98BD-F361-45D2-905B-411322272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1251021" y="3117585"/>
            <a:ext cx="3124871" cy="622828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2000" b="1" kern="12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algn="l" defTabSz="914400" rtl="0" eaLnBrk="1" latinLnBrk="0" hangingPunct="1">
              <a:spcBef>
                <a:spcPct val="0"/>
              </a:spcBef>
              <a:defRPr/>
            </a:pPr>
            <a:r>
              <a:rPr lang="ru-RU" dirty="0"/>
              <a:t>Образец подзаголовка</a:t>
            </a:r>
          </a:p>
        </p:txBody>
      </p:sp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xmlns="" id="{782C0064-82D2-4ECA-AC2A-3C2CC0250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41D1E8B9-96EE-4BEB-A9F5-6443F75BC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09710" y="2987643"/>
            <a:ext cx="5994399" cy="1049371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1600" b="1" i="1">
                <a:solidFill>
                  <a:srgbClr val="5B6B80"/>
                </a:solidFill>
                <a:latin typeface="Roboto" panose="02000000000000000000" pitchFamily="2" charset="0"/>
              </a:defRPr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88C455F-979B-4F24-8E6C-DB835B53A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74411" y="0"/>
            <a:ext cx="1409699" cy="6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26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  <a:alpha val="8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07C97-FE23-4275-98FC-D853A12E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5FBCA2-2903-4497-87CC-30125828A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055160-7A48-42E7-960D-3B0EDA64F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B4A1DFF5-BF80-4528-82CA-6C0BEEF386D2}" type="datetimeFigureOut">
              <a:rPr lang="ru-RU" smtClean="0"/>
              <a:pPr/>
              <a:t>23.06.2022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2FCFE1-9896-4C28-8E02-226B2FD38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08EBD1-11DB-4AA0-A1EB-EB730B778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A6617838-D02F-4E8E-B661-EC5E9CA5E80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865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91" r:id="rId3"/>
    <p:sldLayoutId id="2147483694" r:id="rId4"/>
    <p:sldLayoutId id="2147483676" r:id="rId5"/>
    <p:sldLayoutId id="2147483679" r:id="rId6"/>
    <p:sldLayoutId id="2147483681" r:id="rId7"/>
    <p:sldLayoutId id="2147483658" r:id="rId8"/>
    <p:sldLayoutId id="2147483666" r:id="rId9"/>
    <p:sldLayoutId id="2147483667" r:id="rId10"/>
    <p:sldLayoutId id="2147483664" r:id="rId11"/>
    <p:sldLayoutId id="2147483683" r:id="rId12"/>
    <p:sldLayoutId id="2147483682" r:id="rId13"/>
    <p:sldLayoutId id="2147483685" r:id="rId14"/>
    <p:sldLayoutId id="2147483686" r:id="rId15"/>
    <p:sldLayoutId id="2147483672" r:id="rId16"/>
    <p:sldLayoutId id="2147483673" r:id="rId17"/>
    <p:sldLayoutId id="2147483687" r:id="rId18"/>
    <p:sldLayoutId id="2147483671" r:id="rId19"/>
    <p:sldLayoutId id="2147483665" r:id="rId20"/>
    <p:sldLayoutId id="2147483690" r:id="rId21"/>
    <p:sldLayoutId id="2147483660" r:id="rId22"/>
    <p:sldLayoutId id="2147483662" r:id="rId23"/>
    <p:sldLayoutId id="2147483661" r:id="rId24"/>
    <p:sldLayoutId id="2147483684" r:id="rId25"/>
    <p:sldLayoutId id="2147483688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028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5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jpe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svg"/><Relationship Id="rId11" Type="http://schemas.openxmlformats.org/officeDocument/2006/relationships/image" Target="../media/image46.jpeg"/><Relationship Id="rId5" Type="http://schemas.openxmlformats.org/officeDocument/2006/relationships/image" Target="../media/image4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svg"/><Relationship Id="rId11" Type="http://schemas.openxmlformats.org/officeDocument/2006/relationships/image" Target="../media/image46.jpeg"/><Relationship Id="rId5" Type="http://schemas.openxmlformats.org/officeDocument/2006/relationships/image" Target="../media/image4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67.png"/><Relationship Id="rId4" Type="http://schemas.openxmlformats.org/officeDocument/2006/relationships/image" Target="../media/image90.svg"/><Relationship Id="rId9" Type="http://schemas.openxmlformats.org/officeDocument/2006/relationships/image" Target="../media/image9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0.png"/><Relationship Id="rId18" Type="http://schemas.openxmlformats.org/officeDocument/2006/relationships/image" Target="../media/image32.svg"/><Relationship Id="rId26" Type="http://schemas.openxmlformats.org/officeDocument/2006/relationships/image" Target="../media/image11.svg"/><Relationship Id="rId3" Type="http://schemas.openxmlformats.org/officeDocument/2006/relationships/image" Target="../media/image14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26.svg"/><Relationship Id="rId17" Type="http://schemas.openxmlformats.org/officeDocument/2006/relationships/image" Target="../media/image22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svg"/><Relationship Id="rId11" Type="http://schemas.openxmlformats.org/officeDocument/2006/relationships/image" Target="../media/image19.png"/><Relationship Id="rId24" Type="http://schemas.openxmlformats.org/officeDocument/2006/relationships/image" Target="../media/image38.sv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10" Type="http://schemas.openxmlformats.org/officeDocument/2006/relationships/image" Target="../media/image24.svg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27.png"/><Relationship Id="rId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52.svg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нешний, здание, небо, высо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9269B0C-A4AC-4F58-A6BA-C2325D1ED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7955" y="6196"/>
            <a:ext cx="10227812" cy="6858000"/>
          </a:xfrm>
          <a:custGeom>
            <a:avLst/>
            <a:gdLst>
              <a:gd name="connsiteX0" fmla="*/ 9062251 w 10227812"/>
              <a:gd name="connsiteY0" fmla="*/ 3795522 h 6858000"/>
              <a:gd name="connsiteX1" fmla="*/ 10227812 w 10227812"/>
              <a:gd name="connsiteY1" fmla="*/ 6858000 h 6858000"/>
              <a:gd name="connsiteX2" fmla="*/ 7548675 w 10227812"/>
              <a:gd name="connsiteY2" fmla="*/ 6858000 h 6858000"/>
              <a:gd name="connsiteX3" fmla="*/ 0 w 10227812"/>
              <a:gd name="connsiteY3" fmla="*/ 0 h 6858000"/>
              <a:gd name="connsiteX4" fmla="*/ 8647808 w 10227812"/>
              <a:gd name="connsiteY4" fmla="*/ 0 h 6858000"/>
              <a:gd name="connsiteX5" fmla="*/ 8967174 w 10227812"/>
              <a:gd name="connsiteY5" fmla="*/ 889876 h 6858000"/>
              <a:gd name="connsiteX6" fmla="*/ 6017532 w 10227812"/>
              <a:gd name="connsiteY6" fmla="*/ 6858000 h 6858000"/>
              <a:gd name="connsiteX7" fmla="*/ 0 w 1022781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27812" h="6858000">
                <a:moveTo>
                  <a:pt x="9062251" y="3795522"/>
                </a:moveTo>
                <a:lnTo>
                  <a:pt x="10227812" y="6858000"/>
                </a:lnTo>
                <a:lnTo>
                  <a:pt x="7548675" y="6858000"/>
                </a:lnTo>
                <a:close/>
                <a:moveTo>
                  <a:pt x="0" y="0"/>
                </a:moveTo>
                <a:lnTo>
                  <a:pt x="8647808" y="0"/>
                </a:lnTo>
                <a:lnTo>
                  <a:pt x="8967174" y="889876"/>
                </a:lnTo>
                <a:lnTo>
                  <a:pt x="60175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003C2C9A-309A-41DB-81A7-BD5C019252F8}"/>
              </a:ext>
            </a:extLst>
          </p:cNvPr>
          <p:cNvSpPr/>
          <p:nvPr/>
        </p:nvSpPr>
        <p:spPr>
          <a:xfrm>
            <a:off x="-24537" y="-2649"/>
            <a:ext cx="9353261" cy="6858000"/>
          </a:xfrm>
          <a:custGeom>
            <a:avLst/>
            <a:gdLst>
              <a:gd name="connsiteX0" fmla="*/ 0 w 8988416"/>
              <a:gd name="connsiteY0" fmla="*/ 0 h 6858000"/>
              <a:gd name="connsiteX1" fmla="*/ 8647810 w 8988416"/>
              <a:gd name="connsiteY1" fmla="*/ 0 h 6858000"/>
              <a:gd name="connsiteX2" fmla="*/ 8988416 w 8988416"/>
              <a:gd name="connsiteY2" fmla="*/ 949058 h 6858000"/>
              <a:gd name="connsiteX3" fmla="*/ 6049789 w 8988416"/>
              <a:gd name="connsiteY3" fmla="*/ 6858000 h 6858000"/>
              <a:gd name="connsiteX4" fmla="*/ 0 w 898841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16" h="6858000">
                <a:moveTo>
                  <a:pt x="0" y="0"/>
                </a:moveTo>
                <a:lnTo>
                  <a:pt x="8647810" y="0"/>
                </a:lnTo>
                <a:lnTo>
                  <a:pt x="8988416" y="949058"/>
                </a:lnTo>
                <a:lnTo>
                  <a:pt x="60497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CF0253FF-07A1-4B5D-9874-BB5008A051E1}"/>
              </a:ext>
            </a:extLst>
          </p:cNvPr>
          <p:cNvSpPr/>
          <p:nvPr/>
        </p:nvSpPr>
        <p:spPr>
          <a:xfrm rot="20186418">
            <a:off x="9795189" y="-1206547"/>
            <a:ext cx="2385305" cy="9739655"/>
          </a:xfrm>
          <a:custGeom>
            <a:avLst/>
            <a:gdLst>
              <a:gd name="connsiteX0" fmla="*/ 484340 w 2181389"/>
              <a:gd name="connsiteY0" fmla="*/ 0 h 7675770"/>
              <a:gd name="connsiteX1" fmla="*/ 2181389 w 2181389"/>
              <a:gd name="connsiteY1" fmla="*/ 740001 h 7675770"/>
              <a:gd name="connsiteX2" fmla="*/ 1856485 w 2181389"/>
              <a:gd name="connsiteY2" fmla="*/ 5609536 h 7675770"/>
              <a:gd name="connsiteX3" fmla="*/ 955500 w 2181389"/>
              <a:gd name="connsiteY3" fmla="*/ 7675770 h 7675770"/>
              <a:gd name="connsiteX4" fmla="*/ 0 w 2181389"/>
              <a:gd name="connsiteY4" fmla="*/ 7259122 h 76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389" h="7675770">
                <a:moveTo>
                  <a:pt x="484340" y="0"/>
                </a:moveTo>
                <a:lnTo>
                  <a:pt x="2181389" y="740001"/>
                </a:lnTo>
                <a:lnTo>
                  <a:pt x="1856485" y="5609536"/>
                </a:lnTo>
                <a:lnTo>
                  <a:pt x="955500" y="7675770"/>
                </a:lnTo>
                <a:lnTo>
                  <a:pt x="0" y="7259122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8F409D5E-09FE-4DC0-95FE-7DFAC3A67673}"/>
              </a:ext>
            </a:extLst>
          </p:cNvPr>
          <p:cNvSpPr/>
          <p:nvPr/>
        </p:nvSpPr>
        <p:spPr>
          <a:xfrm rot="20186418">
            <a:off x="9228704" y="1831915"/>
            <a:ext cx="1483883" cy="5554560"/>
          </a:xfrm>
          <a:custGeom>
            <a:avLst/>
            <a:gdLst>
              <a:gd name="connsiteX0" fmla="*/ 1483883 w 1483883"/>
              <a:gd name="connsiteY0" fmla="*/ 0 h 5554560"/>
              <a:gd name="connsiteX1" fmla="*/ 1219684 w 1483883"/>
              <a:gd name="connsiteY1" fmla="*/ 5554560 h 5554560"/>
              <a:gd name="connsiteX2" fmla="*/ 0 w 1483883"/>
              <a:gd name="connsiteY2" fmla="*/ 5022714 h 5554560"/>
              <a:gd name="connsiteX3" fmla="*/ 238901 w 1483883"/>
              <a:gd name="connsiteY3" fmla="*/ 0 h 55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883" h="5554560">
                <a:moveTo>
                  <a:pt x="1483883" y="0"/>
                </a:moveTo>
                <a:lnTo>
                  <a:pt x="1219684" y="5554560"/>
                </a:lnTo>
                <a:lnTo>
                  <a:pt x="0" y="5022714"/>
                </a:lnTo>
                <a:lnTo>
                  <a:pt x="238901" y="0"/>
                </a:lnTo>
                <a:close/>
              </a:path>
            </a:pathLst>
          </a:custGeom>
          <a:solidFill>
            <a:srgbClr val="5C0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4B59C163-75D1-4F07-9D5B-B33BCB5E927E}"/>
              </a:ext>
            </a:extLst>
          </p:cNvPr>
          <p:cNvSpPr/>
          <p:nvPr/>
        </p:nvSpPr>
        <p:spPr>
          <a:xfrm rot="1435774">
            <a:off x="7497440" y="-1118428"/>
            <a:ext cx="1805520" cy="9509172"/>
          </a:xfrm>
          <a:custGeom>
            <a:avLst/>
            <a:gdLst>
              <a:gd name="connsiteX0" fmla="*/ 399806 w 1805520"/>
              <a:gd name="connsiteY0" fmla="*/ 593655 h 8206985"/>
              <a:gd name="connsiteX1" fmla="*/ 1805520 w 1805520"/>
              <a:gd name="connsiteY1" fmla="*/ 0 h 8206985"/>
              <a:gd name="connsiteX2" fmla="*/ 1405714 w 1805520"/>
              <a:gd name="connsiteY2" fmla="*/ 7613330 h 8206985"/>
              <a:gd name="connsiteX3" fmla="*/ 0 w 1805520"/>
              <a:gd name="connsiteY3" fmla="*/ 8206985 h 820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5520" h="8206985">
                <a:moveTo>
                  <a:pt x="399806" y="593655"/>
                </a:moveTo>
                <a:lnTo>
                  <a:pt x="1805520" y="0"/>
                </a:lnTo>
                <a:lnTo>
                  <a:pt x="1405714" y="7613330"/>
                </a:lnTo>
                <a:lnTo>
                  <a:pt x="0" y="8206985"/>
                </a:ln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0DA40A6-0F0A-4EAF-BD0C-C4C4BC0EFAFB}"/>
              </a:ext>
            </a:extLst>
          </p:cNvPr>
          <p:cNvSpPr txBox="1"/>
          <p:nvPr/>
        </p:nvSpPr>
        <p:spPr>
          <a:xfrm>
            <a:off x="298819" y="541586"/>
            <a:ext cx="86895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Образовательные программы Университета ТОС: правовые, организационные и финансовые основы,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лучшие практики деятельности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ТОС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FD941E-44B0-4798-AAAA-65FE6536106C}"/>
              </a:ext>
            </a:extLst>
          </p:cNvPr>
          <p:cNvSpPr txBox="1"/>
          <p:nvPr/>
        </p:nvSpPr>
        <p:spPr>
          <a:xfrm>
            <a:off x="47230" y="6069682"/>
            <a:ext cx="644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</a:rPr>
              <a:t>Университет территориального общественного самоуправления (Университет ТОС)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51C37B7-0A29-43B6-BB9E-2C1F6DA75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78229" y="213610"/>
            <a:ext cx="1122334" cy="42888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054341A-9E47-4582-8A56-5A8D59FF5AB2}"/>
              </a:ext>
            </a:extLst>
          </p:cNvPr>
          <p:cNvSpPr/>
          <p:nvPr/>
        </p:nvSpPr>
        <p:spPr>
          <a:xfrm>
            <a:off x="-1" y="4564887"/>
            <a:ext cx="13740063" cy="1426137"/>
          </a:xfrm>
          <a:prstGeom prst="rect">
            <a:avLst/>
          </a:prstGeom>
          <a:solidFill>
            <a:srgbClr val="333E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0D063748-2533-4D97-AA1F-8063A0C01EFD}"/>
              </a:ext>
            </a:extLst>
          </p:cNvPr>
          <p:cNvSpPr txBox="1">
            <a:spLocks/>
          </p:cNvSpPr>
          <p:nvPr/>
        </p:nvSpPr>
        <p:spPr>
          <a:xfrm>
            <a:off x="723316" y="5102497"/>
            <a:ext cx="8370026" cy="790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  <a:ea typeface="Roboto" panose="02000000000000000000" pitchFamily="2" charset="0"/>
              </a:rPr>
              <a:t>канд. ист. наук, директор Университета </a:t>
            </a:r>
            <a:br>
              <a:rPr lang="ru-RU" sz="1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ea typeface="Roboto" panose="02000000000000000000" pitchFamily="2" charset="0"/>
              </a:rPr>
              <a:t>территориального общественного самоуправления</a:t>
            </a:r>
          </a:p>
          <a:p>
            <a:pPr>
              <a:spcBef>
                <a:spcPts val="1200"/>
              </a:spcBef>
            </a:pPr>
            <a:endParaRPr lang="ru-RU" sz="1600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2" name="Текст 11">
            <a:extLst>
              <a:ext uri="{FF2B5EF4-FFF2-40B4-BE49-F238E27FC236}">
                <a16:creationId xmlns:a16="http://schemas.microsoft.com/office/drawing/2014/main" xmlns="" id="{0B1D50FB-FFC5-4439-B18E-B49DB571FE8C}"/>
              </a:ext>
            </a:extLst>
          </p:cNvPr>
          <p:cNvSpPr txBox="1">
            <a:spLocks/>
          </p:cNvSpPr>
          <p:nvPr/>
        </p:nvSpPr>
        <p:spPr>
          <a:xfrm>
            <a:off x="6293604" y="4634466"/>
            <a:ext cx="2799738" cy="454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ЛУКИЧЕВ А. Н.,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F39C155-0E95-43EA-99F5-2B5AB68A9F59}"/>
              </a:ext>
            </a:extLst>
          </p:cNvPr>
          <p:cNvSpPr/>
          <p:nvPr/>
        </p:nvSpPr>
        <p:spPr>
          <a:xfrm>
            <a:off x="0" y="4550863"/>
            <a:ext cx="4572000" cy="71710"/>
          </a:xfrm>
          <a:custGeom>
            <a:avLst/>
            <a:gdLst>
              <a:gd name="connsiteX0" fmla="*/ 0 w 4572000"/>
              <a:gd name="connsiteY0" fmla="*/ 0 h 71710"/>
              <a:gd name="connsiteX1" fmla="*/ 4572000 w 4572000"/>
              <a:gd name="connsiteY1" fmla="*/ 0 h 71710"/>
              <a:gd name="connsiteX2" fmla="*/ 4572000 w 4572000"/>
              <a:gd name="connsiteY2" fmla="*/ 71710 h 71710"/>
              <a:gd name="connsiteX3" fmla="*/ 0 w 4572000"/>
              <a:gd name="connsiteY3" fmla="*/ 71710 h 71710"/>
              <a:gd name="connsiteX4" fmla="*/ 0 w 4572000"/>
              <a:gd name="connsiteY4" fmla="*/ 0 h 71710"/>
              <a:gd name="connsiteX0" fmla="*/ 0 w 4572000"/>
              <a:gd name="connsiteY0" fmla="*/ 0 h 71710"/>
              <a:gd name="connsiteX1" fmla="*/ 4572000 w 4572000"/>
              <a:gd name="connsiteY1" fmla="*/ 0 h 71710"/>
              <a:gd name="connsiteX2" fmla="*/ 4439920 w 4572000"/>
              <a:gd name="connsiteY2" fmla="*/ 71710 h 71710"/>
              <a:gd name="connsiteX3" fmla="*/ 0 w 4572000"/>
              <a:gd name="connsiteY3" fmla="*/ 71710 h 71710"/>
              <a:gd name="connsiteX4" fmla="*/ 0 w 4572000"/>
              <a:gd name="connsiteY4" fmla="*/ 0 h 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71710">
                <a:moveTo>
                  <a:pt x="0" y="0"/>
                </a:moveTo>
                <a:lnTo>
                  <a:pt x="4572000" y="0"/>
                </a:lnTo>
                <a:lnTo>
                  <a:pt x="4439920" y="71710"/>
                </a:lnTo>
                <a:lnTo>
                  <a:pt x="0" y="717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DF55E8B6-3DB3-42D2-BDA9-ED75848DB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374097" y="4096855"/>
            <a:ext cx="2362200" cy="23622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268E0A84-D8F2-444B-8748-EDC0E2D91884}"/>
              </a:ext>
            </a:extLst>
          </p:cNvPr>
          <p:cNvSpPr/>
          <p:nvPr/>
        </p:nvSpPr>
        <p:spPr>
          <a:xfrm flipV="1">
            <a:off x="0" y="-1"/>
            <a:ext cx="695325" cy="826477"/>
          </a:xfrm>
          <a:prstGeom prst="rtTriangl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51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821;p34">
            <a:extLst>
              <a:ext uri="{FF2B5EF4-FFF2-40B4-BE49-F238E27FC236}">
                <a16:creationId xmlns:a16="http://schemas.microsoft.com/office/drawing/2014/main" xmlns="" id="{7EF47D30-760E-4E9F-9BF2-FF418B0A443A}"/>
              </a:ext>
            </a:extLst>
          </p:cNvPr>
          <p:cNvSpPr/>
          <p:nvPr/>
        </p:nvSpPr>
        <p:spPr>
          <a:xfrm>
            <a:off x="6959277" y="1739000"/>
            <a:ext cx="1939727" cy="2178272"/>
          </a:xfrm>
          <a:custGeom>
            <a:avLst/>
            <a:gdLst/>
            <a:ahLst/>
            <a:cxnLst/>
            <a:rect l="l" t="t" r="r" b="b"/>
            <a:pathLst>
              <a:path w="46868" h="46868" extrusionOk="0">
                <a:moveTo>
                  <a:pt x="2936" y="0"/>
                </a:moveTo>
                <a:cubicBezTo>
                  <a:pt x="1302" y="0"/>
                  <a:pt x="1" y="1335"/>
                  <a:pt x="1" y="2936"/>
                </a:cubicBezTo>
                <a:lnTo>
                  <a:pt x="1" y="43932"/>
                </a:lnTo>
                <a:cubicBezTo>
                  <a:pt x="1" y="45566"/>
                  <a:pt x="1335" y="46867"/>
                  <a:pt x="2936" y="46867"/>
                </a:cubicBezTo>
                <a:lnTo>
                  <a:pt x="43932" y="46867"/>
                </a:lnTo>
                <a:cubicBezTo>
                  <a:pt x="45567" y="46867"/>
                  <a:pt x="46868" y="45566"/>
                  <a:pt x="46868" y="43932"/>
                </a:cubicBezTo>
                <a:lnTo>
                  <a:pt x="46868" y="2936"/>
                </a:lnTo>
                <a:cubicBezTo>
                  <a:pt x="46868" y="1335"/>
                  <a:pt x="45567" y="0"/>
                  <a:pt x="43932" y="0"/>
                </a:cubicBezTo>
                <a:close/>
              </a:path>
            </a:pathLst>
          </a:custGeom>
          <a:solidFill>
            <a:srgbClr val="EFF2F4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>
              <a:buClr>
                <a:srgbClr val="B02849"/>
              </a:buClr>
            </a:pPr>
            <a:endParaRPr lang="ru-RU" sz="2400" u="sng" dirty="0">
              <a:solidFill>
                <a:schemeClr val="accent1"/>
              </a:solidFill>
            </a:endParaRPr>
          </a:p>
          <a:p>
            <a:pPr>
              <a:buClr>
                <a:srgbClr val="B02849"/>
              </a:buClr>
            </a:pPr>
            <a:endParaRPr lang="ru-RU" sz="2400" u="sng" dirty="0">
              <a:solidFill>
                <a:schemeClr val="accent1"/>
              </a:solidFill>
            </a:endParaRPr>
          </a:p>
          <a:p>
            <a:pPr>
              <a:buClr>
                <a:srgbClr val="B02849"/>
              </a:buClr>
            </a:pPr>
            <a:endParaRPr lang="ru-RU" sz="2400" u="sng" dirty="0">
              <a:solidFill>
                <a:schemeClr val="accent1"/>
              </a:solidFill>
            </a:endParaRPr>
          </a:p>
          <a:p>
            <a:pPr>
              <a:buClr>
                <a:srgbClr val="B02849"/>
              </a:buClr>
            </a:pPr>
            <a:endParaRPr lang="en-US" sz="2400" u="sng" dirty="0">
              <a:solidFill>
                <a:schemeClr val="accent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B127918-E78D-40D0-BFA2-F3583237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7" y="359504"/>
            <a:ext cx="5148814" cy="430299"/>
          </a:xfrm>
        </p:spPr>
        <p:txBody>
          <a:bodyPr/>
          <a:lstStyle/>
          <a:p>
            <a:pPr>
              <a:buClr>
                <a:srgbClr val="B02849"/>
              </a:buClr>
            </a:pPr>
            <a:r>
              <a:rPr lang="ru-RU" sz="3200" dirty="0"/>
              <a:t>Сайт</a:t>
            </a:r>
            <a:r>
              <a:rPr lang="en-US" sz="3200" dirty="0"/>
              <a:t> </a:t>
            </a:r>
            <a:r>
              <a:rPr lang="ru-RU" sz="3200" dirty="0"/>
              <a:t>Университета ТОС</a:t>
            </a:r>
          </a:p>
        </p:txBody>
      </p:sp>
      <p:sp>
        <p:nvSpPr>
          <p:cNvPr id="55" name="Номер слайда 3">
            <a:extLst>
              <a:ext uri="{FF2B5EF4-FFF2-40B4-BE49-F238E27FC236}">
                <a16:creationId xmlns:a16="http://schemas.microsoft.com/office/drawing/2014/main" xmlns="" id="{C8C93736-1928-463D-9AEA-1942F48C10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886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10</a:t>
            </a:fld>
            <a:endParaRPr lang="ru-RU" dirty="0"/>
          </a:p>
        </p:txBody>
      </p:sp>
      <p:grpSp>
        <p:nvGrpSpPr>
          <p:cNvPr id="81" name="Рисунок 36">
            <a:extLst>
              <a:ext uri="{FF2B5EF4-FFF2-40B4-BE49-F238E27FC236}">
                <a16:creationId xmlns:a16="http://schemas.microsoft.com/office/drawing/2014/main" xmlns="" id="{25E6792B-909C-4BC4-9033-4CD11E74ABE5}"/>
              </a:ext>
            </a:extLst>
          </p:cNvPr>
          <p:cNvGrpSpPr>
            <a:grpSpLocks noChangeAspect="1"/>
          </p:cNvGrpSpPr>
          <p:nvPr/>
        </p:nvGrpSpPr>
        <p:grpSpPr>
          <a:xfrm>
            <a:off x="976103" y="3947375"/>
            <a:ext cx="376313" cy="380616"/>
            <a:chOff x="6025460" y="2555745"/>
            <a:chExt cx="542790" cy="549004"/>
          </a:xfrm>
          <a:solidFill>
            <a:schemeClr val="bg1"/>
          </a:solidFill>
        </p:grpSpPr>
        <p:sp>
          <p:nvSpPr>
            <p:cNvPr id="82" name="Полилиния 99">
              <a:extLst>
                <a:ext uri="{FF2B5EF4-FFF2-40B4-BE49-F238E27FC236}">
                  <a16:creationId xmlns:a16="http://schemas.microsoft.com/office/drawing/2014/main" xmlns="" id="{10151953-AC9B-4051-9F70-8A130530A8EE}"/>
                </a:ext>
              </a:extLst>
            </p:cNvPr>
            <p:cNvSpPr/>
            <p:nvPr/>
          </p:nvSpPr>
          <p:spPr>
            <a:xfrm>
              <a:off x="6025460" y="2555745"/>
              <a:ext cx="542790" cy="549004"/>
            </a:xfrm>
            <a:custGeom>
              <a:avLst/>
              <a:gdLst>
                <a:gd name="connsiteX0" fmla="*/ 534871 w 542790"/>
                <a:gd name="connsiteY0" fmla="*/ 396185 h 549004"/>
                <a:gd name="connsiteX1" fmla="*/ 433081 w 542790"/>
                <a:gd name="connsiteY1" fmla="*/ 294395 h 549004"/>
                <a:gd name="connsiteX2" fmla="*/ 394921 w 542790"/>
                <a:gd name="connsiteY2" fmla="*/ 294395 h 549004"/>
                <a:gd name="connsiteX3" fmla="*/ 325171 w 542790"/>
                <a:gd name="connsiteY3" fmla="*/ 364055 h 549004"/>
                <a:gd name="connsiteX4" fmla="*/ 321211 w 542790"/>
                <a:gd name="connsiteY4" fmla="*/ 362705 h 549004"/>
                <a:gd name="connsiteX5" fmla="*/ 234001 w 542790"/>
                <a:gd name="connsiteY5" fmla="*/ 335435 h 549004"/>
                <a:gd name="connsiteX6" fmla="*/ 234001 w 542790"/>
                <a:gd name="connsiteY6" fmla="*/ 329225 h 549004"/>
                <a:gd name="connsiteX7" fmla="*/ 289981 w 542790"/>
                <a:gd name="connsiteY7" fmla="*/ 312125 h 549004"/>
                <a:gd name="connsiteX8" fmla="*/ 306001 w 542790"/>
                <a:gd name="connsiteY8" fmla="*/ 315005 h 549004"/>
                <a:gd name="connsiteX9" fmla="*/ 351001 w 542790"/>
                <a:gd name="connsiteY9" fmla="*/ 270005 h 549004"/>
                <a:gd name="connsiteX10" fmla="*/ 348031 w 542790"/>
                <a:gd name="connsiteY10" fmla="*/ 253895 h 549004"/>
                <a:gd name="connsiteX11" fmla="*/ 362084 w 542790"/>
                <a:gd name="connsiteY11" fmla="*/ 191970 h 549004"/>
                <a:gd name="connsiteX12" fmla="*/ 324001 w 542790"/>
                <a:gd name="connsiteY12" fmla="*/ 171005 h 549004"/>
                <a:gd name="connsiteX13" fmla="*/ 324001 w 542790"/>
                <a:gd name="connsiteY13" fmla="*/ 159485 h 549004"/>
                <a:gd name="connsiteX14" fmla="*/ 333001 w 542790"/>
                <a:gd name="connsiteY14" fmla="*/ 144005 h 549004"/>
                <a:gd name="connsiteX15" fmla="*/ 333001 w 542790"/>
                <a:gd name="connsiteY15" fmla="*/ 126005 h 549004"/>
                <a:gd name="connsiteX16" fmla="*/ 315001 w 542790"/>
                <a:gd name="connsiteY16" fmla="*/ 108005 h 549004"/>
                <a:gd name="connsiteX17" fmla="*/ 296551 w 542790"/>
                <a:gd name="connsiteY17" fmla="*/ 108005 h 549004"/>
                <a:gd name="connsiteX18" fmla="*/ 268021 w 542790"/>
                <a:gd name="connsiteY18" fmla="*/ 46985 h 549004"/>
                <a:gd name="connsiteX19" fmla="*/ 247501 w 542790"/>
                <a:gd name="connsiteY19" fmla="*/ 31235 h 549004"/>
                <a:gd name="connsiteX20" fmla="*/ 214831 w 542790"/>
                <a:gd name="connsiteY20" fmla="*/ 19535 h 549004"/>
                <a:gd name="connsiteX21" fmla="*/ 181681 w 542790"/>
                <a:gd name="connsiteY21" fmla="*/ 1024 h 549004"/>
                <a:gd name="connsiteX22" fmla="*/ 163171 w 542790"/>
                <a:gd name="connsiteY22" fmla="*/ 19535 h 549004"/>
                <a:gd name="connsiteX23" fmla="*/ 81631 w 542790"/>
                <a:gd name="connsiteY23" fmla="*/ 108005 h 549004"/>
                <a:gd name="connsiteX24" fmla="*/ 63001 w 542790"/>
                <a:gd name="connsiteY24" fmla="*/ 108005 h 549004"/>
                <a:gd name="connsiteX25" fmla="*/ 45001 w 542790"/>
                <a:gd name="connsiteY25" fmla="*/ 126005 h 549004"/>
                <a:gd name="connsiteX26" fmla="*/ 45001 w 542790"/>
                <a:gd name="connsiteY26" fmla="*/ 144005 h 549004"/>
                <a:gd name="connsiteX27" fmla="*/ 54001 w 542790"/>
                <a:gd name="connsiteY27" fmla="*/ 159485 h 549004"/>
                <a:gd name="connsiteX28" fmla="*/ 54001 w 542790"/>
                <a:gd name="connsiteY28" fmla="*/ 171005 h 549004"/>
                <a:gd name="connsiteX29" fmla="*/ 9006 w 542790"/>
                <a:gd name="connsiteY29" fmla="*/ 215811 h 549004"/>
                <a:gd name="connsiteX30" fmla="*/ 29971 w 542790"/>
                <a:gd name="connsiteY30" fmla="*/ 253895 h 549004"/>
                <a:gd name="connsiteX31" fmla="*/ 27001 w 542790"/>
                <a:gd name="connsiteY31" fmla="*/ 270005 h 549004"/>
                <a:gd name="connsiteX32" fmla="*/ 72001 w 542790"/>
                <a:gd name="connsiteY32" fmla="*/ 315005 h 549004"/>
                <a:gd name="connsiteX33" fmla="*/ 88021 w 542790"/>
                <a:gd name="connsiteY33" fmla="*/ 312125 h 549004"/>
                <a:gd name="connsiteX34" fmla="*/ 144001 w 542790"/>
                <a:gd name="connsiteY34" fmla="*/ 329225 h 549004"/>
                <a:gd name="connsiteX35" fmla="*/ 144001 w 542790"/>
                <a:gd name="connsiteY35" fmla="*/ 335435 h 549004"/>
                <a:gd name="connsiteX36" fmla="*/ 56791 w 542790"/>
                <a:gd name="connsiteY36" fmla="*/ 362705 h 549004"/>
                <a:gd name="connsiteX37" fmla="*/ 1 w 542790"/>
                <a:gd name="connsiteY37" fmla="*/ 439925 h 549004"/>
                <a:gd name="connsiteX38" fmla="*/ 1 w 542790"/>
                <a:gd name="connsiteY38" fmla="*/ 540005 h 549004"/>
                <a:gd name="connsiteX39" fmla="*/ 9001 w 542790"/>
                <a:gd name="connsiteY39" fmla="*/ 549005 h 549004"/>
                <a:gd name="connsiteX40" fmla="*/ 477001 w 542790"/>
                <a:gd name="connsiteY40" fmla="*/ 549005 h 549004"/>
                <a:gd name="connsiteX41" fmla="*/ 495001 w 542790"/>
                <a:gd name="connsiteY41" fmla="*/ 531005 h 549004"/>
                <a:gd name="connsiteX42" fmla="*/ 495001 w 542790"/>
                <a:gd name="connsiteY42" fmla="*/ 432635 h 549004"/>
                <a:gd name="connsiteX43" fmla="*/ 496711 w 542790"/>
                <a:gd name="connsiteY43" fmla="*/ 434345 h 549004"/>
                <a:gd name="connsiteX44" fmla="*/ 515791 w 542790"/>
                <a:gd name="connsiteY44" fmla="*/ 442265 h 549004"/>
                <a:gd name="connsiteX45" fmla="*/ 542791 w 542790"/>
                <a:gd name="connsiteY45" fmla="*/ 415265 h 549004"/>
                <a:gd name="connsiteX46" fmla="*/ 534871 w 542790"/>
                <a:gd name="connsiteY46" fmla="*/ 396185 h 549004"/>
                <a:gd name="connsiteX47" fmla="*/ 310951 w 542790"/>
                <a:gd name="connsiteY47" fmla="*/ 378365 h 549004"/>
                <a:gd name="connsiteX48" fmla="*/ 293131 w 542790"/>
                <a:gd name="connsiteY48" fmla="*/ 396185 h 549004"/>
                <a:gd name="connsiteX49" fmla="*/ 287821 w 542790"/>
                <a:gd name="connsiteY49" fmla="*/ 403925 h 549004"/>
                <a:gd name="connsiteX50" fmla="*/ 285841 w 542790"/>
                <a:gd name="connsiteY50" fmla="*/ 399155 h 549004"/>
                <a:gd name="connsiteX51" fmla="*/ 252271 w 542790"/>
                <a:gd name="connsiteY51" fmla="*/ 359915 h 549004"/>
                <a:gd name="connsiteX52" fmla="*/ 189001 w 542790"/>
                <a:gd name="connsiteY52" fmla="*/ 297005 h 549004"/>
                <a:gd name="connsiteX53" fmla="*/ 135001 w 542790"/>
                <a:gd name="connsiteY53" fmla="*/ 276215 h 549004"/>
                <a:gd name="connsiteX54" fmla="*/ 135001 w 542790"/>
                <a:gd name="connsiteY54" fmla="*/ 270005 h 549004"/>
                <a:gd name="connsiteX55" fmla="*/ 171001 w 542790"/>
                <a:gd name="connsiteY55" fmla="*/ 270005 h 549004"/>
                <a:gd name="connsiteX56" fmla="*/ 171001 w 542790"/>
                <a:gd name="connsiteY56" fmla="*/ 252005 h 549004"/>
                <a:gd name="connsiteX57" fmla="*/ 135001 w 542790"/>
                <a:gd name="connsiteY57" fmla="*/ 252005 h 549004"/>
                <a:gd name="connsiteX58" fmla="*/ 135001 w 542790"/>
                <a:gd name="connsiteY58" fmla="*/ 234005 h 549004"/>
                <a:gd name="connsiteX59" fmla="*/ 243001 w 542790"/>
                <a:gd name="connsiteY59" fmla="*/ 234005 h 549004"/>
                <a:gd name="connsiteX60" fmla="*/ 243001 w 542790"/>
                <a:gd name="connsiteY60" fmla="*/ 252005 h 549004"/>
                <a:gd name="connsiteX61" fmla="*/ 207001 w 542790"/>
                <a:gd name="connsiteY61" fmla="*/ 252005 h 549004"/>
                <a:gd name="connsiteX62" fmla="*/ 207001 w 542790"/>
                <a:gd name="connsiteY62" fmla="*/ 270005 h 549004"/>
                <a:gd name="connsiteX63" fmla="*/ 243001 w 542790"/>
                <a:gd name="connsiteY63" fmla="*/ 270005 h 549004"/>
                <a:gd name="connsiteX64" fmla="*/ 243001 w 542790"/>
                <a:gd name="connsiteY64" fmla="*/ 276215 h 549004"/>
                <a:gd name="connsiteX65" fmla="*/ 189001 w 542790"/>
                <a:gd name="connsiteY65" fmla="*/ 297005 h 549004"/>
                <a:gd name="connsiteX66" fmla="*/ 216001 w 542790"/>
                <a:gd name="connsiteY66" fmla="*/ 311135 h 549004"/>
                <a:gd name="connsiteX67" fmla="*/ 216001 w 542790"/>
                <a:gd name="connsiteY67" fmla="*/ 341195 h 549004"/>
                <a:gd name="connsiteX68" fmla="*/ 210691 w 542790"/>
                <a:gd name="connsiteY68" fmla="*/ 370265 h 549004"/>
                <a:gd name="connsiteX69" fmla="*/ 167311 w 542790"/>
                <a:gd name="connsiteY69" fmla="*/ 370265 h 549004"/>
                <a:gd name="connsiteX70" fmla="*/ 162001 w 542790"/>
                <a:gd name="connsiteY70" fmla="*/ 341195 h 549004"/>
                <a:gd name="connsiteX71" fmla="*/ 162001 w 542790"/>
                <a:gd name="connsiteY71" fmla="*/ 311135 h 549004"/>
                <a:gd name="connsiteX72" fmla="*/ 216001 w 542790"/>
                <a:gd name="connsiteY72" fmla="*/ 311135 h 549004"/>
                <a:gd name="connsiteX73" fmla="*/ 108811 w 542790"/>
                <a:gd name="connsiteY73" fmla="*/ 162005 h 549004"/>
                <a:gd name="connsiteX74" fmla="*/ 269191 w 542790"/>
                <a:gd name="connsiteY74" fmla="*/ 162005 h 549004"/>
                <a:gd name="connsiteX75" fmla="*/ 246061 w 542790"/>
                <a:gd name="connsiteY75" fmla="*/ 216005 h 549004"/>
                <a:gd name="connsiteX76" fmla="*/ 131941 w 542790"/>
                <a:gd name="connsiteY76" fmla="*/ 216005 h 549004"/>
                <a:gd name="connsiteX77" fmla="*/ 117001 w 542790"/>
                <a:gd name="connsiteY77" fmla="*/ 226895 h 549004"/>
                <a:gd name="connsiteX78" fmla="*/ 117001 w 542790"/>
                <a:gd name="connsiteY78" fmla="*/ 252905 h 549004"/>
                <a:gd name="connsiteX79" fmla="*/ 108001 w 542790"/>
                <a:gd name="connsiteY79" fmla="*/ 216005 h 549004"/>
                <a:gd name="connsiteX80" fmla="*/ 108001 w 542790"/>
                <a:gd name="connsiteY80" fmla="*/ 205835 h 549004"/>
                <a:gd name="connsiteX81" fmla="*/ 270001 w 542790"/>
                <a:gd name="connsiteY81" fmla="*/ 205835 h 549004"/>
                <a:gd name="connsiteX82" fmla="*/ 270001 w 542790"/>
                <a:gd name="connsiteY82" fmla="*/ 216005 h 549004"/>
                <a:gd name="connsiteX83" fmla="*/ 261001 w 542790"/>
                <a:gd name="connsiteY83" fmla="*/ 252905 h 549004"/>
                <a:gd name="connsiteX84" fmla="*/ 261001 w 542790"/>
                <a:gd name="connsiteY84" fmla="*/ 226895 h 549004"/>
                <a:gd name="connsiteX85" fmla="*/ 317431 w 542790"/>
                <a:gd name="connsiteY85" fmla="*/ 189995 h 549004"/>
                <a:gd name="connsiteX86" fmla="*/ 324001 w 542790"/>
                <a:gd name="connsiteY86" fmla="*/ 189005 h 549004"/>
                <a:gd name="connsiteX87" fmla="*/ 351001 w 542790"/>
                <a:gd name="connsiteY87" fmla="*/ 216005 h 549004"/>
                <a:gd name="connsiteX88" fmla="*/ 332821 w 542790"/>
                <a:gd name="connsiteY88" fmla="*/ 241295 h 549004"/>
                <a:gd name="connsiteX89" fmla="*/ 327241 w 542790"/>
                <a:gd name="connsiteY89" fmla="*/ 247055 h 549004"/>
                <a:gd name="connsiteX90" fmla="*/ 328411 w 542790"/>
                <a:gd name="connsiteY90" fmla="*/ 254975 h 549004"/>
                <a:gd name="connsiteX91" fmla="*/ 333001 w 542790"/>
                <a:gd name="connsiteY91" fmla="*/ 270005 h 549004"/>
                <a:gd name="connsiteX92" fmla="*/ 305981 w 542790"/>
                <a:gd name="connsiteY92" fmla="*/ 296985 h 549004"/>
                <a:gd name="connsiteX93" fmla="*/ 290971 w 542790"/>
                <a:gd name="connsiteY93" fmla="*/ 292415 h 549004"/>
                <a:gd name="connsiteX94" fmla="*/ 283141 w 542790"/>
                <a:gd name="connsiteY94" fmla="*/ 291335 h 549004"/>
                <a:gd name="connsiteX95" fmla="*/ 277381 w 542790"/>
                <a:gd name="connsiteY95" fmla="*/ 296915 h 549004"/>
                <a:gd name="connsiteX96" fmla="*/ 243554 w 542790"/>
                <a:gd name="connsiteY96" fmla="*/ 313589 h 549004"/>
                <a:gd name="connsiteX97" fmla="*/ 234001 w 542790"/>
                <a:gd name="connsiteY97" fmla="*/ 307895 h 549004"/>
                <a:gd name="connsiteX98" fmla="*/ 234001 w 542790"/>
                <a:gd name="connsiteY98" fmla="*/ 304115 h 549004"/>
                <a:gd name="connsiteX99" fmla="*/ 288001 w 542790"/>
                <a:gd name="connsiteY99" fmla="*/ 216005 h 549004"/>
                <a:gd name="connsiteX100" fmla="*/ 288001 w 542790"/>
                <a:gd name="connsiteY100" fmla="*/ 162005 h 549004"/>
                <a:gd name="connsiteX101" fmla="*/ 306001 w 542790"/>
                <a:gd name="connsiteY101" fmla="*/ 162005 h 549004"/>
                <a:gd name="connsiteX102" fmla="*/ 306001 w 542790"/>
                <a:gd name="connsiteY102" fmla="*/ 181355 h 549004"/>
                <a:gd name="connsiteX103" fmla="*/ 309601 w 542790"/>
                <a:gd name="connsiteY103" fmla="*/ 188555 h 549004"/>
                <a:gd name="connsiteX104" fmla="*/ 317431 w 542790"/>
                <a:gd name="connsiteY104" fmla="*/ 189995 h 549004"/>
                <a:gd name="connsiteX105" fmla="*/ 216001 w 542790"/>
                <a:gd name="connsiteY105" fmla="*/ 38075 h 549004"/>
                <a:gd name="connsiteX106" fmla="*/ 234001 w 542790"/>
                <a:gd name="connsiteY106" fmla="*/ 44555 h 549004"/>
                <a:gd name="connsiteX107" fmla="*/ 234001 w 542790"/>
                <a:gd name="connsiteY107" fmla="*/ 90005 h 549004"/>
                <a:gd name="connsiteX108" fmla="*/ 252001 w 542790"/>
                <a:gd name="connsiteY108" fmla="*/ 90005 h 549004"/>
                <a:gd name="connsiteX109" fmla="*/ 252001 w 542790"/>
                <a:gd name="connsiteY109" fmla="*/ 56885 h 549004"/>
                <a:gd name="connsiteX110" fmla="*/ 255241 w 542790"/>
                <a:gd name="connsiteY110" fmla="*/ 59765 h 549004"/>
                <a:gd name="connsiteX111" fmla="*/ 278551 w 542790"/>
                <a:gd name="connsiteY111" fmla="*/ 108005 h 549004"/>
                <a:gd name="connsiteX112" fmla="*/ 216001 w 542790"/>
                <a:gd name="connsiteY112" fmla="*/ 108005 h 549004"/>
                <a:gd name="connsiteX113" fmla="*/ 180001 w 542790"/>
                <a:gd name="connsiteY113" fmla="*/ 27005 h 549004"/>
                <a:gd name="connsiteX114" fmla="*/ 189001 w 542790"/>
                <a:gd name="connsiteY114" fmla="*/ 18005 h 549004"/>
                <a:gd name="connsiteX115" fmla="*/ 198001 w 542790"/>
                <a:gd name="connsiteY115" fmla="*/ 27005 h 549004"/>
                <a:gd name="connsiteX116" fmla="*/ 198001 w 542790"/>
                <a:gd name="connsiteY116" fmla="*/ 108005 h 549004"/>
                <a:gd name="connsiteX117" fmla="*/ 180001 w 542790"/>
                <a:gd name="connsiteY117" fmla="*/ 108005 h 549004"/>
                <a:gd name="connsiteX118" fmla="*/ 126001 w 542790"/>
                <a:gd name="connsiteY118" fmla="*/ 56795 h 549004"/>
                <a:gd name="connsiteX119" fmla="*/ 126001 w 542790"/>
                <a:gd name="connsiteY119" fmla="*/ 90005 h 549004"/>
                <a:gd name="connsiteX120" fmla="*/ 144001 w 542790"/>
                <a:gd name="connsiteY120" fmla="*/ 90005 h 549004"/>
                <a:gd name="connsiteX121" fmla="*/ 144001 w 542790"/>
                <a:gd name="connsiteY121" fmla="*/ 44555 h 549004"/>
                <a:gd name="connsiteX122" fmla="*/ 162001 w 542790"/>
                <a:gd name="connsiteY122" fmla="*/ 38075 h 549004"/>
                <a:gd name="connsiteX123" fmla="*/ 162001 w 542790"/>
                <a:gd name="connsiteY123" fmla="*/ 108005 h 549004"/>
                <a:gd name="connsiteX124" fmla="*/ 99541 w 542790"/>
                <a:gd name="connsiteY124" fmla="*/ 108005 h 549004"/>
                <a:gd name="connsiteX125" fmla="*/ 126001 w 542790"/>
                <a:gd name="connsiteY125" fmla="*/ 56795 h 549004"/>
                <a:gd name="connsiteX126" fmla="*/ 63001 w 542790"/>
                <a:gd name="connsiteY126" fmla="*/ 126005 h 549004"/>
                <a:gd name="connsiteX127" fmla="*/ 315001 w 542790"/>
                <a:gd name="connsiteY127" fmla="*/ 126005 h 549004"/>
                <a:gd name="connsiteX128" fmla="*/ 315001 w 542790"/>
                <a:gd name="connsiteY128" fmla="*/ 144005 h 549004"/>
                <a:gd name="connsiteX129" fmla="*/ 63001 w 542790"/>
                <a:gd name="connsiteY129" fmla="*/ 144005 h 549004"/>
                <a:gd name="connsiteX130" fmla="*/ 126001 w 542790"/>
                <a:gd name="connsiteY130" fmla="*/ 315005 h 549004"/>
                <a:gd name="connsiteX131" fmla="*/ 100621 w 542790"/>
                <a:gd name="connsiteY131" fmla="*/ 296915 h 549004"/>
                <a:gd name="connsiteX132" fmla="*/ 94861 w 542790"/>
                <a:gd name="connsiteY132" fmla="*/ 291335 h 549004"/>
                <a:gd name="connsiteX133" fmla="*/ 87031 w 542790"/>
                <a:gd name="connsiteY133" fmla="*/ 292415 h 549004"/>
                <a:gd name="connsiteX134" fmla="*/ 49591 w 542790"/>
                <a:gd name="connsiteY134" fmla="*/ 284915 h 549004"/>
                <a:gd name="connsiteX135" fmla="*/ 49591 w 542790"/>
                <a:gd name="connsiteY135" fmla="*/ 254975 h 549004"/>
                <a:gd name="connsiteX136" fmla="*/ 50761 w 542790"/>
                <a:gd name="connsiteY136" fmla="*/ 247055 h 549004"/>
                <a:gd name="connsiteX137" fmla="*/ 45181 w 542790"/>
                <a:gd name="connsiteY137" fmla="*/ 241295 h 549004"/>
                <a:gd name="connsiteX138" fmla="*/ 27001 w 542790"/>
                <a:gd name="connsiteY138" fmla="*/ 216005 h 549004"/>
                <a:gd name="connsiteX139" fmla="*/ 54001 w 542790"/>
                <a:gd name="connsiteY139" fmla="*/ 189005 h 549004"/>
                <a:gd name="connsiteX140" fmla="*/ 60571 w 542790"/>
                <a:gd name="connsiteY140" fmla="*/ 189995 h 549004"/>
                <a:gd name="connsiteX141" fmla="*/ 68401 w 542790"/>
                <a:gd name="connsiteY141" fmla="*/ 188555 h 549004"/>
                <a:gd name="connsiteX142" fmla="*/ 72001 w 542790"/>
                <a:gd name="connsiteY142" fmla="*/ 181355 h 549004"/>
                <a:gd name="connsiteX143" fmla="*/ 72001 w 542790"/>
                <a:gd name="connsiteY143" fmla="*/ 162005 h 549004"/>
                <a:gd name="connsiteX144" fmla="*/ 90001 w 542790"/>
                <a:gd name="connsiteY144" fmla="*/ 162005 h 549004"/>
                <a:gd name="connsiteX145" fmla="*/ 90001 w 542790"/>
                <a:gd name="connsiteY145" fmla="*/ 216005 h 549004"/>
                <a:gd name="connsiteX146" fmla="*/ 144001 w 542790"/>
                <a:gd name="connsiteY146" fmla="*/ 304115 h 549004"/>
                <a:gd name="connsiteX147" fmla="*/ 144001 w 542790"/>
                <a:gd name="connsiteY147" fmla="*/ 307895 h 549004"/>
                <a:gd name="connsiteX148" fmla="*/ 126001 w 542790"/>
                <a:gd name="connsiteY148" fmla="*/ 315005 h 549004"/>
                <a:gd name="connsiteX149" fmla="*/ 79201 w 542790"/>
                <a:gd name="connsiteY149" fmla="*/ 531005 h 549004"/>
                <a:gd name="connsiteX150" fmla="*/ 73531 w 542790"/>
                <a:gd name="connsiteY150" fmla="*/ 518765 h 549004"/>
                <a:gd name="connsiteX151" fmla="*/ 63001 w 542790"/>
                <a:gd name="connsiteY151" fmla="*/ 486005 h 549004"/>
                <a:gd name="connsiteX152" fmla="*/ 78391 w 542790"/>
                <a:gd name="connsiteY152" fmla="*/ 447395 h 549004"/>
                <a:gd name="connsiteX153" fmla="*/ 65611 w 542790"/>
                <a:gd name="connsiteY153" fmla="*/ 434615 h 549004"/>
                <a:gd name="connsiteX154" fmla="*/ 45001 w 542790"/>
                <a:gd name="connsiteY154" fmla="*/ 486005 h 549004"/>
                <a:gd name="connsiteX155" fmla="*/ 58681 w 542790"/>
                <a:gd name="connsiteY155" fmla="*/ 528935 h 549004"/>
                <a:gd name="connsiteX156" fmla="*/ 59761 w 542790"/>
                <a:gd name="connsiteY156" fmla="*/ 531005 h 549004"/>
                <a:gd name="connsiteX157" fmla="*/ 18001 w 542790"/>
                <a:gd name="connsiteY157" fmla="*/ 531005 h 549004"/>
                <a:gd name="connsiteX158" fmla="*/ 18001 w 542790"/>
                <a:gd name="connsiteY158" fmla="*/ 439925 h 549004"/>
                <a:gd name="connsiteX159" fmla="*/ 62191 w 542790"/>
                <a:gd name="connsiteY159" fmla="*/ 379805 h 549004"/>
                <a:gd name="connsiteX160" fmla="*/ 125731 w 542790"/>
                <a:gd name="connsiteY160" fmla="*/ 359915 h 549004"/>
                <a:gd name="connsiteX161" fmla="*/ 92161 w 542790"/>
                <a:gd name="connsiteY161" fmla="*/ 399155 h 549004"/>
                <a:gd name="connsiteX162" fmla="*/ 92611 w 542790"/>
                <a:gd name="connsiteY162" fmla="*/ 411395 h 549004"/>
                <a:gd name="connsiteX163" fmla="*/ 111871 w 542790"/>
                <a:gd name="connsiteY163" fmla="*/ 430565 h 549004"/>
                <a:gd name="connsiteX164" fmla="*/ 94051 w 542790"/>
                <a:gd name="connsiteY164" fmla="*/ 442535 h 549004"/>
                <a:gd name="connsiteX165" fmla="*/ 90001 w 542790"/>
                <a:gd name="connsiteY165" fmla="*/ 449105 h 549004"/>
                <a:gd name="connsiteX166" fmla="*/ 92611 w 542790"/>
                <a:gd name="connsiteY166" fmla="*/ 456395 h 549004"/>
                <a:gd name="connsiteX167" fmla="*/ 167311 w 542790"/>
                <a:gd name="connsiteY167" fmla="*/ 531005 h 549004"/>
                <a:gd name="connsiteX168" fmla="*/ 113131 w 542790"/>
                <a:gd name="connsiteY168" fmla="*/ 451445 h 549004"/>
                <a:gd name="connsiteX169" fmla="*/ 130951 w 542790"/>
                <a:gd name="connsiteY169" fmla="*/ 439475 h 549004"/>
                <a:gd name="connsiteX170" fmla="*/ 135001 w 542790"/>
                <a:gd name="connsiteY170" fmla="*/ 432905 h 549004"/>
                <a:gd name="connsiteX171" fmla="*/ 132391 w 542790"/>
                <a:gd name="connsiteY171" fmla="*/ 425615 h 549004"/>
                <a:gd name="connsiteX172" fmla="*/ 111241 w 542790"/>
                <a:gd name="connsiteY172" fmla="*/ 404555 h 549004"/>
                <a:gd name="connsiteX173" fmla="*/ 147511 w 542790"/>
                <a:gd name="connsiteY173" fmla="*/ 362255 h 549004"/>
                <a:gd name="connsiteX174" fmla="*/ 174961 w 542790"/>
                <a:gd name="connsiteY174" fmla="*/ 513275 h 549004"/>
                <a:gd name="connsiteX175" fmla="*/ 171451 w 542790"/>
                <a:gd name="connsiteY175" fmla="*/ 393125 h 549004"/>
                <a:gd name="connsiteX176" fmla="*/ 206551 w 542790"/>
                <a:gd name="connsiteY176" fmla="*/ 393125 h 549004"/>
                <a:gd name="connsiteX177" fmla="*/ 189001 w 542790"/>
                <a:gd name="connsiteY177" fmla="*/ 489695 h 549004"/>
                <a:gd name="connsiteX178" fmla="*/ 230491 w 542790"/>
                <a:gd name="connsiteY178" fmla="*/ 362255 h 549004"/>
                <a:gd name="connsiteX179" fmla="*/ 266761 w 542790"/>
                <a:gd name="connsiteY179" fmla="*/ 404555 h 549004"/>
                <a:gd name="connsiteX180" fmla="*/ 245611 w 542790"/>
                <a:gd name="connsiteY180" fmla="*/ 425615 h 549004"/>
                <a:gd name="connsiteX181" fmla="*/ 243001 w 542790"/>
                <a:gd name="connsiteY181" fmla="*/ 432905 h 549004"/>
                <a:gd name="connsiteX182" fmla="*/ 247051 w 542790"/>
                <a:gd name="connsiteY182" fmla="*/ 439475 h 549004"/>
                <a:gd name="connsiteX183" fmla="*/ 264871 w 542790"/>
                <a:gd name="connsiteY183" fmla="*/ 451445 h 549004"/>
                <a:gd name="connsiteX184" fmla="*/ 203041 w 542790"/>
                <a:gd name="connsiteY184" fmla="*/ 513275 h 549004"/>
                <a:gd name="connsiteX185" fmla="*/ 304471 w 542790"/>
                <a:gd name="connsiteY185" fmla="*/ 518675 h 549004"/>
                <a:gd name="connsiteX186" fmla="*/ 298801 w 542790"/>
                <a:gd name="connsiteY186" fmla="*/ 531005 h 549004"/>
                <a:gd name="connsiteX187" fmla="*/ 210691 w 542790"/>
                <a:gd name="connsiteY187" fmla="*/ 531005 h 549004"/>
                <a:gd name="connsiteX188" fmla="*/ 285391 w 542790"/>
                <a:gd name="connsiteY188" fmla="*/ 456395 h 549004"/>
                <a:gd name="connsiteX189" fmla="*/ 288001 w 542790"/>
                <a:gd name="connsiteY189" fmla="*/ 449105 h 549004"/>
                <a:gd name="connsiteX190" fmla="*/ 283951 w 542790"/>
                <a:gd name="connsiteY190" fmla="*/ 442535 h 549004"/>
                <a:gd name="connsiteX191" fmla="*/ 266131 w 542790"/>
                <a:gd name="connsiteY191" fmla="*/ 430565 h 549004"/>
                <a:gd name="connsiteX192" fmla="*/ 285391 w 542790"/>
                <a:gd name="connsiteY192" fmla="*/ 411395 h 549004"/>
                <a:gd name="connsiteX193" fmla="*/ 285571 w 542790"/>
                <a:gd name="connsiteY193" fmla="*/ 411035 h 549004"/>
                <a:gd name="connsiteX194" fmla="*/ 285211 w 542790"/>
                <a:gd name="connsiteY194" fmla="*/ 415265 h 549004"/>
                <a:gd name="connsiteX195" fmla="*/ 293041 w 542790"/>
                <a:gd name="connsiteY195" fmla="*/ 434345 h 549004"/>
                <a:gd name="connsiteX196" fmla="*/ 305821 w 542790"/>
                <a:gd name="connsiteY196" fmla="*/ 441185 h 549004"/>
                <a:gd name="connsiteX197" fmla="*/ 299611 w 542790"/>
                <a:gd name="connsiteY197" fmla="*/ 447395 h 549004"/>
                <a:gd name="connsiteX198" fmla="*/ 315001 w 542790"/>
                <a:gd name="connsiteY198" fmla="*/ 486005 h 549004"/>
                <a:gd name="connsiteX199" fmla="*/ 304471 w 542790"/>
                <a:gd name="connsiteY199" fmla="*/ 518675 h 549004"/>
                <a:gd name="connsiteX200" fmla="*/ 333001 w 542790"/>
                <a:gd name="connsiteY200" fmla="*/ 531005 h 549004"/>
                <a:gd name="connsiteX201" fmla="*/ 318241 w 542790"/>
                <a:gd name="connsiteY201" fmla="*/ 531005 h 549004"/>
                <a:gd name="connsiteX202" fmla="*/ 319321 w 542790"/>
                <a:gd name="connsiteY202" fmla="*/ 528935 h 549004"/>
                <a:gd name="connsiteX203" fmla="*/ 317971 w 542790"/>
                <a:gd name="connsiteY203" fmla="*/ 441365 h 549004"/>
                <a:gd name="connsiteX204" fmla="*/ 331291 w 542790"/>
                <a:gd name="connsiteY204" fmla="*/ 434345 h 549004"/>
                <a:gd name="connsiteX205" fmla="*/ 333001 w 542790"/>
                <a:gd name="connsiteY205" fmla="*/ 432635 h 549004"/>
                <a:gd name="connsiteX206" fmla="*/ 432001 w 542790"/>
                <a:gd name="connsiteY206" fmla="*/ 531005 h 549004"/>
                <a:gd name="connsiteX207" fmla="*/ 396001 w 542790"/>
                <a:gd name="connsiteY207" fmla="*/ 531005 h 549004"/>
                <a:gd name="connsiteX208" fmla="*/ 396001 w 542790"/>
                <a:gd name="connsiteY208" fmla="*/ 486005 h 549004"/>
                <a:gd name="connsiteX209" fmla="*/ 432001 w 542790"/>
                <a:gd name="connsiteY209" fmla="*/ 486005 h 549004"/>
                <a:gd name="connsiteX210" fmla="*/ 477001 w 542790"/>
                <a:gd name="connsiteY210" fmla="*/ 531005 h 549004"/>
                <a:gd name="connsiteX211" fmla="*/ 450001 w 542790"/>
                <a:gd name="connsiteY211" fmla="*/ 531005 h 549004"/>
                <a:gd name="connsiteX212" fmla="*/ 450001 w 542790"/>
                <a:gd name="connsiteY212" fmla="*/ 477005 h 549004"/>
                <a:gd name="connsiteX213" fmla="*/ 441001 w 542790"/>
                <a:gd name="connsiteY213" fmla="*/ 468005 h 549004"/>
                <a:gd name="connsiteX214" fmla="*/ 387001 w 542790"/>
                <a:gd name="connsiteY214" fmla="*/ 468005 h 549004"/>
                <a:gd name="connsiteX215" fmla="*/ 378001 w 542790"/>
                <a:gd name="connsiteY215" fmla="*/ 477005 h 549004"/>
                <a:gd name="connsiteX216" fmla="*/ 378001 w 542790"/>
                <a:gd name="connsiteY216" fmla="*/ 531005 h 549004"/>
                <a:gd name="connsiteX217" fmla="*/ 351001 w 542790"/>
                <a:gd name="connsiteY217" fmla="*/ 531005 h 549004"/>
                <a:gd name="connsiteX218" fmla="*/ 351001 w 542790"/>
                <a:gd name="connsiteY218" fmla="*/ 414635 h 549004"/>
                <a:gd name="connsiteX219" fmla="*/ 414001 w 542790"/>
                <a:gd name="connsiteY219" fmla="*/ 351635 h 549004"/>
                <a:gd name="connsiteX220" fmla="*/ 477001 w 542790"/>
                <a:gd name="connsiteY220" fmla="*/ 414635 h 549004"/>
                <a:gd name="connsiteX221" fmla="*/ 522181 w 542790"/>
                <a:gd name="connsiteY221" fmla="*/ 421655 h 549004"/>
                <a:gd name="connsiteX222" fmla="*/ 509491 w 542790"/>
                <a:gd name="connsiteY222" fmla="*/ 421655 h 549004"/>
                <a:gd name="connsiteX223" fmla="*/ 420391 w 542790"/>
                <a:gd name="connsiteY223" fmla="*/ 332555 h 549004"/>
                <a:gd name="connsiteX224" fmla="*/ 407611 w 542790"/>
                <a:gd name="connsiteY224" fmla="*/ 332555 h 549004"/>
                <a:gd name="connsiteX225" fmla="*/ 318511 w 542790"/>
                <a:gd name="connsiteY225" fmla="*/ 421655 h 549004"/>
                <a:gd name="connsiteX226" fmla="*/ 305821 w 542790"/>
                <a:gd name="connsiteY226" fmla="*/ 421655 h 549004"/>
                <a:gd name="connsiteX227" fmla="*/ 303211 w 542790"/>
                <a:gd name="connsiteY227" fmla="*/ 415265 h 549004"/>
                <a:gd name="connsiteX228" fmla="*/ 305821 w 542790"/>
                <a:gd name="connsiteY228" fmla="*/ 408965 h 549004"/>
                <a:gd name="connsiteX229" fmla="*/ 407611 w 542790"/>
                <a:gd name="connsiteY229" fmla="*/ 307085 h 549004"/>
                <a:gd name="connsiteX230" fmla="*/ 420391 w 542790"/>
                <a:gd name="connsiteY230" fmla="*/ 307085 h 549004"/>
                <a:gd name="connsiteX231" fmla="*/ 522181 w 542790"/>
                <a:gd name="connsiteY231" fmla="*/ 408965 h 549004"/>
                <a:gd name="connsiteX232" fmla="*/ 524791 w 542790"/>
                <a:gd name="connsiteY232" fmla="*/ 415265 h 549004"/>
                <a:gd name="connsiteX233" fmla="*/ 522181 w 542790"/>
                <a:gd name="connsiteY233" fmla="*/ 421655 h 54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542790" h="549004">
                  <a:moveTo>
                    <a:pt x="534871" y="396185"/>
                  </a:moveTo>
                  <a:lnTo>
                    <a:pt x="433081" y="294395"/>
                  </a:lnTo>
                  <a:cubicBezTo>
                    <a:pt x="422539" y="283866"/>
                    <a:pt x="405462" y="283866"/>
                    <a:pt x="394921" y="294395"/>
                  </a:cubicBezTo>
                  <a:lnTo>
                    <a:pt x="325171" y="364055"/>
                  </a:lnTo>
                  <a:cubicBezTo>
                    <a:pt x="323911" y="363605"/>
                    <a:pt x="322651" y="363155"/>
                    <a:pt x="321211" y="362705"/>
                  </a:cubicBezTo>
                  <a:lnTo>
                    <a:pt x="234001" y="335435"/>
                  </a:lnTo>
                  <a:lnTo>
                    <a:pt x="234001" y="329225"/>
                  </a:lnTo>
                  <a:cubicBezTo>
                    <a:pt x="254323" y="338134"/>
                    <a:pt x="278106" y="330869"/>
                    <a:pt x="289981" y="312125"/>
                  </a:cubicBezTo>
                  <a:cubicBezTo>
                    <a:pt x="295104" y="314039"/>
                    <a:pt x="300531" y="315015"/>
                    <a:pt x="306001" y="315005"/>
                  </a:cubicBezTo>
                  <a:cubicBezTo>
                    <a:pt x="330853" y="315005"/>
                    <a:pt x="351001" y="294857"/>
                    <a:pt x="351001" y="270005"/>
                  </a:cubicBezTo>
                  <a:cubicBezTo>
                    <a:pt x="351025" y="264496"/>
                    <a:pt x="350018" y="259032"/>
                    <a:pt x="348031" y="253895"/>
                  </a:cubicBezTo>
                  <a:cubicBezTo>
                    <a:pt x="369011" y="240675"/>
                    <a:pt x="375303" y="212950"/>
                    <a:pt x="362084" y="191970"/>
                  </a:cubicBezTo>
                  <a:cubicBezTo>
                    <a:pt x="353844" y="178892"/>
                    <a:pt x="339457" y="170972"/>
                    <a:pt x="324001" y="171005"/>
                  </a:cubicBezTo>
                  <a:lnTo>
                    <a:pt x="324001" y="159485"/>
                  </a:lnTo>
                  <a:cubicBezTo>
                    <a:pt x="329536" y="156289"/>
                    <a:pt x="332962" y="150397"/>
                    <a:pt x="333001" y="144005"/>
                  </a:cubicBezTo>
                  <a:lnTo>
                    <a:pt x="333001" y="126005"/>
                  </a:lnTo>
                  <a:cubicBezTo>
                    <a:pt x="332971" y="116076"/>
                    <a:pt x="324929" y="108034"/>
                    <a:pt x="315001" y="108005"/>
                  </a:cubicBezTo>
                  <a:lnTo>
                    <a:pt x="296551" y="108005"/>
                  </a:lnTo>
                  <a:cubicBezTo>
                    <a:pt x="294526" y="84939"/>
                    <a:pt x="284422" y="63328"/>
                    <a:pt x="268021" y="46985"/>
                  </a:cubicBezTo>
                  <a:cubicBezTo>
                    <a:pt x="261871" y="40891"/>
                    <a:pt x="254977" y="35600"/>
                    <a:pt x="247501" y="31235"/>
                  </a:cubicBezTo>
                  <a:cubicBezTo>
                    <a:pt x="237379" y="25452"/>
                    <a:pt x="226321" y="21492"/>
                    <a:pt x="214831" y="19535"/>
                  </a:cubicBezTo>
                  <a:cubicBezTo>
                    <a:pt x="210788" y="5269"/>
                    <a:pt x="195947" y="-3018"/>
                    <a:pt x="181681" y="1024"/>
                  </a:cubicBezTo>
                  <a:cubicBezTo>
                    <a:pt x="172717" y="3564"/>
                    <a:pt x="165711" y="10570"/>
                    <a:pt x="163171" y="19535"/>
                  </a:cubicBezTo>
                  <a:cubicBezTo>
                    <a:pt x="118974" y="26939"/>
                    <a:pt x="85414" y="63352"/>
                    <a:pt x="81631" y="108005"/>
                  </a:cubicBezTo>
                  <a:lnTo>
                    <a:pt x="63001" y="108005"/>
                  </a:lnTo>
                  <a:cubicBezTo>
                    <a:pt x="53072" y="108034"/>
                    <a:pt x="45030" y="116076"/>
                    <a:pt x="45001" y="126005"/>
                  </a:cubicBezTo>
                  <a:lnTo>
                    <a:pt x="45001" y="144005"/>
                  </a:lnTo>
                  <a:cubicBezTo>
                    <a:pt x="45039" y="150397"/>
                    <a:pt x="48465" y="156289"/>
                    <a:pt x="54001" y="159485"/>
                  </a:cubicBezTo>
                  <a:lnTo>
                    <a:pt x="54001" y="171005"/>
                  </a:lnTo>
                  <a:cubicBezTo>
                    <a:pt x="29203" y="170953"/>
                    <a:pt x="9058" y="191013"/>
                    <a:pt x="9006" y="215811"/>
                  </a:cubicBezTo>
                  <a:cubicBezTo>
                    <a:pt x="8973" y="231268"/>
                    <a:pt x="16893" y="245655"/>
                    <a:pt x="29971" y="253895"/>
                  </a:cubicBezTo>
                  <a:cubicBezTo>
                    <a:pt x="27983" y="259032"/>
                    <a:pt x="26976" y="264496"/>
                    <a:pt x="27001" y="270005"/>
                  </a:cubicBezTo>
                  <a:cubicBezTo>
                    <a:pt x="27001" y="294857"/>
                    <a:pt x="47148" y="315005"/>
                    <a:pt x="72001" y="315005"/>
                  </a:cubicBezTo>
                  <a:cubicBezTo>
                    <a:pt x="77470" y="315015"/>
                    <a:pt x="82897" y="314039"/>
                    <a:pt x="88021" y="312125"/>
                  </a:cubicBezTo>
                  <a:cubicBezTo>
                    <a:pt x="99896" y="330869"/>
                    <a:pt x="123678" y="338134"/>
                    <a:pt x="144001" y="329225"/>
                  </a:cubicBezTo>
                  <a:lnTo>
                    <a:pt x="144001" y="335435"/>
                  </a:lnTo>
                  <a:lnTo>
                    <a:pt x="56791" y="362705"/>
                  </a:lnTo>
                  <a:cubicBezTo>
                    <a:pt x="22923" y="373132"/>
                    <a:pt x="-137" y="404488"/>
                    <a:pt x="1" y="439925"/>
                  </a:cubicBezTo>
                  <a:lnTo>
                    <a:pt x="1" y="540005"/>
                  </a:lnTo>
                  <a:cubicBezTo>
                    <a:pt x="1" y="544975"/>
                    <a:pt x="4030" y="549005"/>
                    <a:pt x="9001" y="549005"/>
                  </a:cubicBezTo>
                  <a:lnTo>
                    <a:pt x="477001" y="549005"/>
                  </a:lnTo>
                  <a:cubicBezTo>
                    <a:pt x="486929" y="548975"/>
                    <a:pt x="494971" y="540933"/>
                    <a:pt x="495001" y="531005"/>
                  </a:cubicBezTo>
                  <a:lnTo>
                    <a:pt x="495001" y="432635"/>
                  </a:lnTo>
                  <a:lnTo>
                    <a:pt x="496711" y="434345"/>
                  </a:lnTo>
                  <a:cubicBezTo>
                    <a:pt x="501754" y="439432"/>
                    <a:pt x="508627" y="442285"/>
                    <a:pt x="515791" y="442265"/>
                  </a:cubicBezTo>
                  <a:cubicBezTo>
                    <a:pt x="530702" y="442265"/>
                    <a:pt x="542791" y="430176"/>
                    <a:pt x="542791" y="415265"/>
                  </a:cubicBezTo>
                  <a:cubicBezTo>
                    <a:pt x="542811" y="408101"/>
                    <a:pt x="539958" y="401228"/>
                    <a:pt x="534871" y="396185"/>
                  </a:cubicBezTo>
                  <a:close/>
                  <a:moveTo>
                    <a:pt x="310951" y="378365"/>
                  </a:moveTo>
                  <a:lnTo>
                    <a:pt x="293131" y="396185"/>
                  </a:lnTo>
                  <a:cubicBezTo>
                    <a:pt x="290864" y="398386"/>
                    <a:pt x="289059" y="401017"/>
                    <a:pt x="287821" y="403925"/>
                  </a:cubicBezTo>
                  <a:cubicBezTo>
                    <a:pt x="287621" y="402180"/>
                    <a:pt x="286935" y="400527"/>
                    <a:pt x="285841" y="399155"/>
                  </a:cubicBezTo>
                  <a:lnTo>
                    <a:pt x="252271" y="359915"/>
                  </a:lnTo>
                  <a:close/>
                  <a:moveTo>
                    <a:pt x="189001" y="297005"/>
                  </a:moveTo>
                  <a:cubicBezTo>
                    <a:pt x="169046" y="297007"/>
                    <a:pt x="149802" y="289598"/>
                    <a:pt x="135001" y="276215"/>
                  </a:cubicBezTo>
                  <a:lnTo>
                    <a:pt x="135001" y="270005"/>
                  </a:lnTo>
                  <a:lnTo>
                    <a:pt x="171001" y="270005"/>
                  </a:lnTo>
                  <a:lnTo>
                    <a:pt x="171001" y="252005"/>
                  </a:lnTo>
                  <a:lnTo>
                    <a:pt x="135001" y="252005"/>
                  </a:lnTo>
                  <a:lnTo>
                    <a:pt x="135001" y="234005"/>
                  </a:lnTo>
                  <a:lnTo>
                    <a:pt x="243001" y="234005"/>
                  </a:lnTo>
                  <a:lnTo>
                    <a:pt x="243001" y="252005"/>
                  </a:lnTo>
                  <a:lnTo>
                    <a:pt x="207001" y="252005"/>
                  </a:lnTo>
                  <a:lnTo>
                    <a:pt x="207001" y="270005"/>
                  </a:lnTo>
                  <a:lnTo>
                    <a:pt x="243001" y="270005"/>
                  </a:lnTo>
                  <a:lnTo>
                    <a:pt x="243001" y="276215"/>
                  </a:lnTo>
                  <a:cubicBezTo>
                    <a:pt x="228200" y="289598"/>
                    <a:pt x="208955" y="297007"/>
                    <a:pt x="189001" y="297005"/>
                  </a:cubicBezTo>
                  <a:close/>
                  <a:moveTo>
                    <a:pt x="216001" y="311135"/>
                  </a:moveTo>
                  <a:lnTo>
                    <a:pt x="216001" y="341195"/>
                  </a:lnTo>
                  <a:lnTo>
                    <a:pt x="210691" y="370265"/>
                  </a:lnTo>
                  <a:cubicBezTo>
                    <a:pt x="198072" y="380584"/>
                    <a:pt x="179930" y="380584"/>
                    <a:pt x="167311" y="370265"/>
                  </a:cubicBezTo>
                  <a:lnTo>
                    <a:pt x="162001" y="341195"/>
                  </a:lnTo>
                  <a:lnTo>
                    <a:pt x="162001" y="311135"/>
                  </a:lnTo>
                  <a:cubicBezTo>
                    <a:pt x="179631" y="316295"/>
                    <a:pt x="198370" y="316295"/>
                    <a:pt x="216001" y="311135"/>
                  </a:cubicBezTo>
                  <a:close/>
                  <a:moveTo>
                    <a:pt x="108811" y="162005"/>
                  </a:moveTo>
                  <a:lnTo>
                    <a:pt x="269191" y="162005"/>
                  </a:lnTo>
                  <a:lnTo>
                    <a:pt x="246061" y="216005"/>
                  </a:lnTo>
                  <a:lnTo>
                    <a:pt x="131941" y="216005"/>
                  </a:lnTo>
                  <a:close/>
                  <a:moveTo>
                    <a:pt x="117001" y="226895"/>
                  </a:moveTo>
                  <a:lnTo>
                    <a:pt x="117001" y="252905"/>
                  </a:lnTo>
                  <a:cubicBezTo>
                    <a:pt x="111108" y="241496"/>
                    <a:pt x="108022" y="228845"/>
                    <a:pt x="108001" y="216005"/>
                  </a:cubicBezTo>
                  <a:lnTo>
                    <a:pt x="108001" y="205835"/>
                  </a:lnTo>
                  <a:close/>
                  <a:moveTo>
                    <a:pt x="270001" y="205835"/>
                  </a:moveTo>
                  <a:lnTo>
                    <a:pt x="270001" y="216005"/>
                  </a:lnTo>
                  <a:cubicBezTo>
                    <a:pt x="269979" y="228845"/>
                    <a:pt x="266894" y="241496"/>
                    <a:pt x="261001" y="252905"/>
                  </a:cubicBezTo>
                  <a:lnTo>
                    <a:pt x="261001" y="226895"/>
                  </a:lnTo>
                  <a:close/>
                  <a:moveTo>
                    <a:pt x="317431" y="189995"/>
                  </a:moveTo>
                  <a:cubicBezTo>
                    <a:pt x="319570" y="189390"/>
                    <a:pt x="321778" y="189057"/>
                    <a:pt x="324001" y="189005"/>
                  </a:cubicBezTo>
                  <a:cubicBezTo>
                    <a:pt x="338894" y="189049"/>
                    <a:pt x="350956" y="201111"/>
                    <a:pt x="351001" y="216005"/>
                  </a:cubicBezTo>
                  <a:cubicBezTo>
                    <a:pt x="350991" y="227461"/>
                    <a:pt x="343677" y="237635"/>
                    <a:pt x="332821" y="241295"/>
                  </a:cubicBezTo>
                  <a:cubicBezTo>
                    <a:pt x="330187" y="242275"/>
                    <a:pt x="328137" y="244391"/>
                    <a:pt x="327241" y="247055"/>
                  </a:cubicBezTo>
                  <a:cubicBezTo>
                    <a:pt x="326356" y="249731"/>
                    <a:pt x="326790" y="252668"/>
                    <a:pt x="328411" y="254975"/>
                  </a:cubicBezTo>
                  <a:cubicBezTo>
                    <a:pt x="331415" y="259410"/>
                    <a:pt x="333015" y="264647"/>
                    <a:pt x="333001" y="270005"/>
                  </a:cubicBezTo>
                  <a:cubicBezTo>
                    <a:pt x="332990" y="284916"/>
                    <a:pt x="320892" y="296996"/>
                    <a:pt x="305981" y="296985"/>
                  </a:cubicBezTo>
                  <a:cubicBezTo>
                    <a:pt x="300635" y="296981"/>
                    <a:pt x="295411" y="295390"/>
                    <a:pt x="290971" y="292415"/>
                  </a:cubicBezTo>
                  <a:cubicBezTo>
                    <a:pt x="288670" y="290857"/>
                    <a:pt x="285777" y="290458"/>
                    <a:pt x="283141" y="291335"/>
                  </a:cubicBezTo>
                  <a:cubicBezTo>
                    <a:pt x="280477" y="292231"/>
                    <a:pt x="278361" y="294281"/>
                    <a:pt x="277381" y="296915"/>
                  </a:cubicBezTo>
                  <a:cubicBezTo>
                    <a:pt x="272644" y="310860"/>
                    <a:pt x="257500" y="318325"/>
                    <a:pt x="243554" y="313589"/>
                  </a:cubicBezTo>
                  <a:cubicBezTo>
                    <a:pt x="240005" y="312383"/>
                    <a:pt x="236750" y="310443"/>
                    <a:pt x="234001" y="307895"/>
                  </a:cubicBezTo>
                  <a:lnTo>
                    <a:pt x="234001" y="304115"/>
                  </a:lnTo>
                  <a:cubicBezTo>
                    <a:pt x="267097" y="287193"/>
                    <a:pt x="287945" y="253176"/>
                    <a:pt x="288001" y="216005"/>
                  </a:cubicBezTo>
                  <a:lnTo>
                    <a:pt x="288001" y="162005"/>
                  </a:lnTo>
                  <a:lnTo>
                    <a:pt x="306001" y="162005"/>
                  </a:lnTo>
                  <a:lnTo>
                    <a:pt x="306001" y="181355"/>
                  </a:lnTo>
                  <a:cubicBezTo>
                    <a:pt x="306020" y="184183"/>
                    <a:pt x="307350" y="186842"/>
                    <a:pt x="309601" y="188555"/>
                  </a:cubicBezTo>
                  <a:cubicBezTo>
                    <a:pt x="311824" y="190273"/>
                    <a:pt x="314741" y="190810"/>
                    <a:pt x="317431" y="189995"/>
                  </a:cubicBezTo>
                  <a:close/>
                  <a:moveTo>
                    <a:pt x="216001" y="38075"/>
                  </a:moveTo>
                  <a:cubicBezTo>
                    <a:pt x="222235" y="39518"/>
                    <a:pt x="228277" y="41693"/>
                    <a:pt x="234001" y="44555"/>
                  </a:cubicBezTo>
                  <a:lnTo>
                    <a:pt x="234001" y="90005"/>
                  </a:lnTo>
                  <a:lnTo>
                    <a:pt x="252001" y="90005"/>
                  </a:lnTo>
                  <a:lnTo>
                    <a:pt x="252001" y="56885"/>
                  </a:lnTo>
                  <a:cubicBezTo>
                    <a:pt x="253081" y="57875"/>
                    <a:pt x="254251" y="58685"/>
                    <a:pt x="255241" y="59765"/>
                  </a:cubicBezTo>
                  <a:cubicBezTo>
                    <a:pt x="268293" y="72709"/>
                    <a:pt x="276520" y="89734"/>
                    <a:pt x="278551" y="108005"/>
                  </a:cubicBezTo>
                  <a:lnTo>
                    <a:pt x="216001" y="108005"/>
                  </a:lnTo>
                  <a:close/>
                  <a:moveTo>
                    <a:pt x="180001" y="27005"/>
                  </a:moveTo>
                  <a:cubicBezTo>
                    <a:pt x="180001" y="22034"/>
                    <a:pt x="184030" y="18005"/>
                    <a:pt x="189001" y="18005"/>
                  </a:cubicBezTo>
                  <a:cubicBezTo>
                    <a:pt x="193971" y="18005"/>
                    <a:pt x="198001" y="22034"/>
                    <a:pt x="198001" y="27005"/>
                  </a:cubicBezTo>
                  <a:lnTo>
                    <a:pt x="198001" y="108005"/>
                  </a:lnTo>
                  <a:lnTo>
                    <a:pt x="180001" y="108005"/>
                  </a:lnTo>
                  <a:close/>
                  <a:moveTo>
                    <a:pt x="126001" y="56795"/>
                  </a:moveTo>
                  <a:lnTo>
                    <a:pt x="126001" y="90005"/>
                  </a:lnTo>
                  <a:lnTo>
                    <a:pt x="144001" y="90005"/>
                  </a:lnTo>
                  <a:lnTo>
                    <a:pt x="144001" y="44555"/>
                  </a:lnTo>
                  <a:cubicBezTo>
                    <a:pt x="149730" y="41707"/>
                    <a:pt x="155771" y="39533"/>
                    <a:pt x="162001" y="38075"/>
                  </a:cubicBezTo>
                  <a:lnTo>
                    <a:pt x="162001" y="108005"/>
                  </a:lnTo>
                  <a:lnTo>
                    <a:pt x="99541" y="108005"/>
                  </a:lnTo>
                  <a:cubicBezTo>
                    <a:pt x="101783" y="88268"/>
                    <a:pt x="111200" y="70043"/>
                    <a:pt x="126001" y="56795"/>
                  </a:cubicBezTo>
                  <a:close/>
                  <a:moveTo>
                    <a:pt x="63001" y="126005"/>
                  </a:moveTo>
                  <a:lnTo>
                    <a:pt x="315001" y="126005"/>
                  </a:lnTo>
                  <a:lnTo>
                    <a:pt x="315001" y="144005"/>
                  </a:lnTo>
                  <a:lnTo>
                    <a:pt x="63001" y="144005"/>
                  </a:lnTo>
                  <a:close/>
                  <a:moveTo>
                    <a:pt x="126001" y="315005"/>
                  </a:moveTo>
                  <a:cubicBezTo>
                    <a:pt x="114550" y="315000"/>
                    <a:pt x="104361" y="307737"/>
                    <a:pt x="100621" y="296915"/>
                  </a:cubicBezTo>
                  <a:cubicBezTo>
                    <a:pt x="99641" y="294281"/>
                    <a:pt x="97524" y="292231"/>
                    <a:pt x="94861" y="291335"/>
                  </a:cubicBezTo>
                  <a:cubicBezTo>
                    <a:pt x="92225" y="290458"/>
                    <a:pt x="89331" y="290857"/>
                    <a:pt x="87031" y="292415"/>
                  </a:cubicBezTo>
                  <a:cubicBezTo>
                    <a:pt x="74621" y="300682"/>
                    <a:pt x="57858" y="297325"/>
                    <a:pt x="49591" y="284915"/>
                  </a:cubicBezTo>
                  <a:cubicBezTo>
                    <a:pt x="43550" y="275849"/>
                    <a:pt x="43550" y="264041"/>
                    <a:pt x="49591" y="254975"/>
                  </a:cubicBezTo>
                  <a:cubicBezTo>
                    <a:pt x="51212" y="252668"/>
                    <a:pt x="51645" y="249731"/>
                    <a:pt x="50761" y="247055"/>
                  </a:cubicBezTo>
                  <a:cubicBezTo>
                    <a:pt x="49865" y="244391"/>
                    <a:pt x="47814" y="242275"/>
                    <a:pt x="45181" y="241295"/>
                  </a:cubicBezTo>
                  <a:cubicBezTo>
                    <a:pt x="34324" y="237635"/>
                    <a:pt x="27010" y="227461"/>
                    <a:pt x="27001" y="216005"/>
                  </a:cubicBezTo>
                  <a:cubicBezTo>
                    <a:pt x="27045" y="201111"/>
                    <a:pt x="39107" y="189049"/>
                    <a:pt x="54001" y="189005"/>
                  </a:cubicBezTo>
                  <a:cubicBezTo>
                    <a:pt x="56223" y="189057"/>
                    <a:pt x="58431" y="189390"/>
                    <a:pt x="60571" y="189995"/>
                  </a:cubicBezTo>
                  <a:cubicBezTo>
                    <a:pt x="63260" y="190802"/>
                    <a:pt x="66174" y="190266"/>
                    <a:pt x="68401" y="188555"/>
                  </a:cubicBezTo>
                  <a:cubicBezTo>
                    <a:pt x="70651" y="186842"/>
                    <a:pt x="71981" y="184183"/>
                    <a:pt x="72001" y="181355"/>
                  </a:cubicBezTo>
                  <a:lnTo>
                    <a:pt x="72001" y="162005"/>
                  </a:lnTo>
                  <a:lnTo>
                    <a:pt x="90001" y="162005"/>
                  </a:lnTo>
                  <a:lnTo>
                    <a:pt x="90001" y="216005"/>
                  </a:lnTo>
                  <a:cubicBezTo>
                    <a:pt x="90056" y="253176"/>
                    <a:pt x="110904" y="287193"/>
                    <a:pt x="144001" y="304115"/>
                  </a:cubicBezTo>
                  <a:lnTo>
                    <a:pt x="144001" y="307895"/>
                  </a:lnTo>
                  <a:cubicBezTo>
                    <a:pt x="139094" y="312421"/>
                    <a:pt x="132676" y="314956"/>
                    <a:pt x="126001" y="315005"/>
                  </a:cubicBezTo>
                  <a:close/>
                  <a:moveTo>
                    <a:pt x="79201" y="531005"/>
                  </a:moveTo>
                  <a:cubicBezTo>
                    <a:pt x="78017" y="526633"/>
                    <a:pt x="76100" y="522494"/>
                    <a:pt x="73531" y="518765"/>
                  </a:cubicBezTo>
                  <a:cubicBezTo>
                    <a:pt x="66957" y="509078"/>
                    <a:pt x="63302" y="497707"/>
                    <a:pt x="63001" y="486005"/>
                  </a:cubicBezTo>
                  <a:cubicBezTo>
                    <a:pt x="63321" y="471703"/>
                    <a:pt x="68785" y="457995"/>
                    <a:pt x="78391" y="447395"/>
                  </a:cubicBezTo>
                  <a:lnTo>
                    <a:pt x="65611" y="434615"/>
                  </a:lnTo>
                  <a:cubicBezTo>
                    <a:pt x="52727" y="448673"/>
                    <a:pt x="45402" y="466940"/>
                    <a:pt x="45001" y="486005"/>
                  </a:cubicBezTo>
                  <a:cubicBezTo>
                    <a:pt x="45336" y="501333"/>
                    <a:pt x="50086" y="516238"/>
                    <a:pt x="58681" y="528935"/>
                  </a:cubicBezTo>
                  <a:cubicBezTo>
                    <a:pt x="59094" y="529595"/>
                    <a:pt x="59455" y="530288"/>
                    <a:pt x="59761" y="531005"/>
                  </a:cubicBezTo>
                  <a:lnTo>
                    <a:pt x="18001" y="531005"/>
                  </a:lnTo>
                  <a:lnTo>
                    <a:pt x="18001" y="439925"/>
                  </a:lnTo>
                  <a:cubicBezTo>
                    <a:pt x="17898" y="412345"/>
                    <a:pt x="35837" y="387939"/>
                    <a:pt x="62191" y="379805"/>
                  </a:cubicBezTo>
                  <a:lnTo>
                    <a:pt x="125731" y="359915"/>
                  </a:lnTo>
                  <a:lnTo>
                    <a:pt x="92161" y="399155"/>
                  </a:lnTo>
                  <a:cubicBezTo>
                    <a:pt x="89083" y="402723"/>
                    <a:pt x="89279" y="408062"/>
                    <a:pt x="92611" y="411395"/>
                  </a:cubicBezTo>
                  <a:lnTo>
                    <a:pt x="111871" y="430565"/>
                  </a:lnTo>
                  <a:lnTo>
                    <a:pt x="94051" y="442535"/>
                  </a:lnTo>
                  <a:cubicBezTo>
                    <a:pt x="91772" y="443995"/>
                    <a:pt x="90282" y="446413"/>
                    <a:pt x="90001" y="449105"/>
                  </a:cubicBezTo>
                  <a:cubicBezTo>
                    <a:pt x="89785" y="451796"/>
                    <a:pt x="90735" y="454451"/>
                    <a:pt x="92611" y="456395"/>
                  </a:cubicBezTo>
                  <a:lnTo>
                    <a:pt x="167311" y="531005"/>
                  </a:lnTo>
                  <a:close/>
                  <a:moveTo>
                    <a:pt x="113131" y="451445"/>
                  </a:moveTo>
                  <a:lnTo>
                    <a:pt x="130951" y="439475"/>
                  </a:lnTo>
                  <a:cubicBezTo>
                    <a:pt x="133229" y="438014"/>
                    <a:pt x="134720" y="435596"/>
                    <a:pt x="135001" y="432905"/>
                  </a:cubicBezTo>
                  <a:cubicBezTo>
                    <a:pt x="135217" y="430213"/>
                    <a:pt x="134266" y="427558"/>
                    <a:pt x="132391" y="425615"/>
                  </a:cubicBezTo>
                  <a:lnTo>
                    <a:pt x="111241" y="404555"/>
                  </a:lnTo>
                  <a:lnTo>
                    <a:pt x="147511" y="362255"/>
                  </a:lnTo>
                  <a:lnTo>
                    <a:pt x="174961" y="513275"/>
                  </a:lnTo>
                  <a:close/>
                  <a:moveTo>
                    <a:pt x="171451" y="393125"/>
                  </a:moveTo>
                  <a:cubicBezTo>
                    <a:pt x="182835" y="396966"/>
                    <a:pt x="195166" y="396966"/>
                    <a:pt x="206551" y="393125"/>
                  </a:cubicBezTo>
                  <a:lnTo>
                    <a:pt x="189001" y="489695"/>
                  </a:lnTo>
                  <a:close/>
                  <a:moveTo>
                    <a:pt x="230491" y="362255"/>
                  </a:moveTo>
                  <a:lnTo>
                    <a:pt x="266761" y="404555"/>
                  </a:lnTo>
                  <a:lnTo>
                    <a:pt x="245611" y="425615"/>
                  </a:lnTo>
                  <a:cubicBezTo>
                    <a:pt x="243735" y="427558"/>
                    <a:pt x="242785" y="430213"/>
                    <a:pt x="243001" y="432905"/>
                  </a:cubicBezTo>
                  <a:cubicBezTo>
                    <a:pt x="243282" y="435596"/>
                    <a:pt x="244772" y="438014"/>
                    <a:pt x="247051" y="439475"/>
                  </a:cubicBezTo>
                  <a:lnTo>
                    <a:pt x="264871" y="451445"/>
                  </a:lnTo>
                  <a:lnTo>
                    <a:pt x="203041" y="513275"/>
                  </a:lnTo>
                  <a:close/>
                  <a:moveTo>
                    <a:pt x="304471" y="518675"/>
                  </a:moveTo>
                  <a:cubicBezTo>
                    <a:pt x="301917" y="522446"/>
                    <a:pt x="300001" y="526611"/>
                    <a:pt x="298801" y="531005"/>
                  </a:cubicBezTo>
                  <a:lnTo>
                    <a:pt x="210691" y="531005"/>
                  </a:lnTo>
                  <a:lnTo>
                    <a:pt x="285391" y="456395"/>
                  </a:lnTo>
                  <a:cubicBezTo>
                    <a:pt x="287266" y="454451"/>
                    <a:pt x="288217" y="451796"/>
                    <a:pt x="288001" y="449105"/>
                  </a:cubicBezTo>
                  <a:cubicBezTo>
                    <a:pt x="287720" y="446413"/>
                    <a:pt x="286229" y="443995"/>
                    <a:pt x="283951" y="442535"/>
                  </a:cubicBezTo>
                  <a:lnTo>
                    <a:pt x="266131" y="430565"/>
                  </a:lnTo>
                  <a:lnTo>
                    <a:pt x="285391" y="411395"/>
                  </a:lnTo>
                  <a:cubicBezTo>
                    <a:pt x="285481" y="411305"/>
                    <a:pt x="285481" y="411125"/>
                    <a:pt x="285571" y="411035"/>
                  </a:cubicBezTo>
                  <a:cubicBezTo>
                    <a:pt x="285358" y="412435"/>
                    <a:pt x="285237" y="413848"/>
                    <a:pt x="285211" y="415265"/>
                  </a:cubicBezTo>
                  <a:cubicBezTo>
                    <a:pt x="285181" y="422412"/>
                    <a:pt x="287999" y="429278"/>
                    <a:pt x="293041" y="434345"/>
                  </a:cubicBezTo>
                  <a:cubicBezTo>
                    <a:pt x="296582" y="437768"/>
                    <a:pt x="301008" y="440137"/>
                    <a:pt x="305821" y="441185"/>
                  </a:cubicBezTo>
                  <a:lnTo>
                    <a:pt x="299611" y="447395"/>
                  </a:lnTo>
                  <a:cubicBezTo>
                    <a:pt x="309217" y="457995"/>
                    <a:pt x="314681" y="471703"/>
                    <a:pt x="315001" y="486005"/>
                  </a:cubicBezTo>
                  <a:cubicBezTo>
                    <a:pt x="314712" y="497682"/>
                    <a:pt x="311055" y="509027"/>
                    <a:pt x="304471" y="518675"/>
                  </a:cubicBezTo>
                  <a:close/>
                  <a:moveTo>
                    <a:pt x="333001" y="531005"/>
                  </a:moveTo>
                  <a:lnTo>
                    <a:pt x="318241" y="531005"/>
                  </a:lnTo>
                  <a:cubicBezTo>
                    <a:pt x="318546" y="530288"/>
                    <a:pt x="318907" y="529595"/>
                    <a:pt x="319321" y="528935"/>
                  </a:cubicBezTo>
                  <a:cubicBezTo>
                    <a:pt x="338047" y="502583"/>
                    <a:pt x="337501" y="467126"/>
                    <a:pt x="317971" y="441365"/>
                  </a:cubicBezTo>
                  <a:cubicBezTo>
                    <a:pt x="323007" y="440393"/>
                    <a:pt x="327642" y="437950"/>
                    <a:pt x="331291" y="434345"/>
                  </a:cubicBezTo>
                  <a:lnTo>
                    <a:pt x="333001" y="432635"/>
                  </a:lnTo>
                  <a:close/>
                  <a:moveTo>
                    <a:pt x="432001" y="531005"/>
                  </a:moveTo>
                  <a:lnTo>
                    <a:pt x="396001" y="531005"/>
                  </a:lnTo>
                  <a:lnTo>
                    <a:pt x="396001" y="486005"/>
                  </a:lnTo>
                  <a:lnTo>
                    <a:pt x="432001" y="486005"/>
                  </a:lnTo>
                  <a:close/>
                  <a:moveTo>
                    <a:pt x="477001" y="531005"/>
                  </a:moveTo>
                  <a:lnTo>
                    <a:pt x="450001" y="531005"/>
                  </a:lnTo>
                  <a:lnTo>
                    <a:pt x="450001" y="477005"/>
                  </a:lnTo>
                  <a:cubicBezTo>
                    <a:pt x="450001" y="472034"/>
                    <a:pt x="445971" y="468005"/>
                    <a:pt x="441001" y="468005"/>
                  </a:cubicBezTo>
                  <a:lnTo>
                    <a:pt x="387001" y="468005"/>
                  </a:lnTo>
                  <a:cubicBezTo>
                    <a:pt x="382030" y="468005"/>
                    <a:pt x="378001" y="472034"/>
                    <a:pt x="378001" y="477005"/>
                  </a:cubicBezTo>
                  <a:lnTo>
                    <a:pt x="378001" y="531005"/>
                  </a:lnTo>
                  <a:lnTo>
                    <a:pt x="351001" y="531005"/>
                  </a:lnTo>
                  <a:lnTo>
                    <a:pt x="351001" y="414635"/>
                  </a:lnTo>
                  <a:lnTo>
                    <a:pt x="414001" y="351635"/>
                  </a:lnTo>
                  <a:lnTo>
                    <a:pt x="477001" y="414635"/>
                  </a:lnTo>
                  <a:close/>
                  <a:moveTo>
                    <a:pt x="522181" y="421655"/>
                  </a:moveTo>
                  <a:cubicBezTo>
                    <a:pt x="518643" y="425077"/>
                    <a:pt x="513028" y="425077"/>
                    <a:pt x="509491" y="421655"/>
                  </a:cubicBezTo>
                  <a:lnTo>
                    <a:pt x="420391" y="332555"/>
                  </a:lnTo>
                  <a:cubicBezTo>
                    <a:pt x="416842" y="329074"/>
                    <a:pt x="411160" y="329074"/>
                    <a:pt x="407611" y="332555"/>
                  </a:cubicBezTo>
                  <a:lnTo>
                    <a:pt x="318511" y="421655"/>
                  </a:lnTo>
                  <a:cubicBezTo>
                    <a:pt x="314973" y="425077"/>
                    <a:pt x="309358" y="425077"/>
                    <a:pt x="305821" y="421655"/>
                  </a:cubicBezTo>
                  <a:cubicBezTo>
                    <a:pt x="304127" y="419962"/>
                    <a:pt x="303187" y="417659"/>
                    <a:pt x="303211" y="415265"/>
                  </a:cubicBezTo>
                  <a:cubicBezTo>
                    <a:pt x="303187" y="412897"/>
                    <a:pt x="304130" y="410622"/>
                    <a:pt x="305821" y="408965"/>
                  </a:cubicBezTo>
                  <a:lnTo>
                    <a:pt x="407611" y="307085"/>
                  </a:lnTo>
                  <a:cubicBezTo>
                    <a:pt x="411148" y="303575"/>
                    <a:pt x="416854" y="303575"/>
                    <a:pt x="420391" y="307085"/>
                  </a:cubicBezTo>
                  <a:lnTo>
                    <a:pt x="522181" y="408965"/>
                  </a:lnTo>
                  <a:cubicBezTo>
                    <a:pt x="523871" y="410622"/>
                    <a:pt x="524814" y="412897"/>
                    <a:pt x="524791" y="415265"/>
                  </a:cubicBezTo>
                  <a:cubicBezTo>
                    <a:pt x="524815" y="417659"/>
                    <a:pt x="523874" y="419962"/>
                    <a:pt x="522181" y="421655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600" dirty="0">
                <a:latin typeface="Roboto" panose="02000000000000000000" pitchFamily="2" charset="0"/>
              </a:endParaRPr>
            </a:p>
          </p:txBody>
        </p:sp>
        <p:sp>
          <p:nvSpPr>
            <p:cNvPr id="83" name="Полилиния 100">
              <a:extLst>
                <a:ext uri="{FF2B5EF4-FFF2-40B4-BE49-F238E27FC236}">
                  <a16:creationId xmlns:a16="http://schemas.microsoft.com/office/drawing/2014/main" xmlns="" id="{771B0C34-4549-41CA-8383-4FD870F98A05}"/>
                </a:ext>
              </a:extLst>
            </p:cNvPr>
            <p:cNvSpPr/>
            <p:nvPr/>
          </p:nvSpPr>
          <p:spPr>
            <a:xfrm>
              <a:off x="6412461" y="2942750"/>
              <a:ext cx="54000" cy="54000"/>
            </a:xfrm>
            <a:custGeom>
              <a:avLst/>
              <a:gdLst>
                <a:gd name="connsiteX0" fmla="*/ 0 w 54000"/>
                <a:gd name="connsiteY0" fmla="*/ 27000 h 54000"/>
                <a:gd name="connsiteX1" fmla="*/ 27000 w 54000"/>
                <a:gd name="connsiteY1" fmla="*/ 54000 h 54000"/>
                <a:gd name="connsiteX2" fmla="*/ 54000 w 54000"/>
                <a:gd name="connsiteY2" fmla="*/ 27000 h 54000"/>
                <a:gd name="connsiteX3" fmla="*/ 27000 w 54000"/>
                <a:gd name="connsiteY3" fmla="*/ 0 h 54000"/>
                <a:gd name="connsiteX4" fmla="*/ 0 w 54000"/>
                <a:gd name="connsiteY4" fmla="*/ 27000 h 54000"/>
                <a:gd name="connsiteX5" fmla="*/ 36000 w 54000"/>
                <a:gd name="connsiteY5" fmla="*/ 27000 h 54000"/>
                <a:gd name="connsiteX6" fmla="*/ 27000 w 54000"/>
                <a:gd name="connsiteY6" fmla="*/ 36000 h 54000"/>
                <a:gd name="connsiteX7" fmla="*/ 18000 w 54000"/>
                <a:gd name="connsiteY7" fmla="*/ 27000 h 54000"/>
                <a:gd name="connsiteX8" fmla="*/ 27000 w 54000"/>
                <a:gd name="connsiteY8" fmla="*/ 18000 h 54000"/>
                <a:gd name="connsiteX9" fmla="*/ 36000 w 54000"/>
                <a:gd name="connsiteY9" fmla="*/ 27000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00" h="54000">
                  <a:moveTo>
                    <a:pt x="0" y="27000"/>
                  </a:moveTo>
                  <a:cubicBezTo>
                    <a:pt x="0" y="41912"/>
                    <a:pt x="12088" y="54000"/>
                    <a:pt x="27000" y="54000"/>
                  </a:cubicBezTo>
                  <a:cubicBezTo>
                    <a:pt x="41912" y="54000"/>
                    <a:pt x="54000" y="41912"/>
                    <a:pt x="54000" y="27000"/>
                  </a:cubicBezTo>
                  <a:cubicBezTo>
                    <a:pt x="54000" y="12088"/>
                    <a:pt x="41912" y="0"/>
                    <a:pt x="27000" y="0"/>
                  </a:cubicBezTo>
                  <a:cubicBezTo>
                    <a:pt x="12088" y="0"/>
                    <a:pt x="0" y="12088"/>
                    <a:pt x="0" y="27000"/>
                  </a:cubicBezTo>
                  <a:close/>
                  <a:moveTo>
                    <a:pt x="36000" y="27000"/>
                  </a:moveTo>
                  <a:cubicBezTo>
                    <a:pt x="36000" y="31971"/>
                    <a:pt x="31971" y="36000"/>
                    <a:pt x="27000" y="36000"/>
                  </a:cubicBezTo>
                  <a:cubicBezTo>
                    <a:pt x="22029" y="36000"/>
                    <a:pt x="18000" y="31971"/>
                    <a:pt x="18000" y="27000"/>
                  </a:cubicBezTo>
                  <a:cubicBezTo>
                    <a:pt x="18000" y="22029"/>
                    <a:pt x="22029" y="18000"/>
                    <a:pt x="27000" y="18000"/>
                  </a:cubicBezTo>
                  <a:cubicBezTo>
                    <a:pt x="31971" y="18000"/>
                    <a:pt x="36000" y="22029"/>
                    <a:pt x="36000" y="2700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600" dirty="0">
                <a:latin typeface="Roboto" panose="02000000000000000000" pitchFamily="2" charset="0"/>
              </a:endParaRPr>
            </a:p>
          </p:txBody>
        </p:sp>
        <p:sp>
          <p:nvSpPr>
            <p:cNvPr id="84" name="Полилиния 101">
              <a:extLst>
                <a:ext uri="{FF2B5EF4-FFF2-40B4-BE49-F238E27FC236}">
                  <a16:creationId xmlns:a16="http://schemas.microsoft.com/office/drawing/2014/main" xmlns="" id="{8A4715B0-71FA-49C8-B7CB-C2F3E83A81A9}"/>
                </a:ext>
              </a:extLst>
            </p:cNvPr>
            <p:cNvSpPr/>
            <p:nvPr/>
          </p:nvSpPr>
          <p:spPr>
            <a:xfrm>
              <a:off x="6160461" y="2726750"/>
              <a:ext cx="36000" cy="36000"/>
            </a:xfrm>
            <a:custGeom>
              <a:avLst/>
              <a:gdLst>
                <a:gd name="connsiteX0" fmla="*/ 36000 w 36000"/>
                <a:gd name="connsiteY0" fmla="*/ 18000 h 36000"/>
                <a:gd name="connsiteX1" fmla="*/ 18000 w 36000"/>
                <a:gd name="connsiteY1" fmla="*/ 36000 h 36000"/>
                <a:gd name="connsiteX2" fmla="*/ 0 w 36000"/>
                <a:gd name="connsiteY2" fmla="*/ 18000 h 36000"/>
                <a:gd name="connsiteX3" fmla="*/ 18000 w 36000"/>
                <a:gd name="connsiteY3" fmla="*/ 0 h 36000"/>
                <a:gd name="connsiteX4" fmla="*/ 36000 w 36000"/>
                <a:gd name="connsiteY4" fmla="*/ 18000 h 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36000">
                  <a:moveTo>
                    <a:pt x="36000" y="18000"/>
                  </a:moveTo>
                  <a:cubicBezTo>
                    <a:pt x="36000" y="27941"/>
                    <a:pt x="27941" y="36000"/>
                    <a:pt x="18000" y="36000"/>
                  </a:cubicBezTo>
                  <a:cubicBezTo>
                    <a:pt x="8059" y="36000"/>
                    <a:pt x="0" y="27941"/>
                    <a:pt x="0" y="18000"/>
                  </a:cubicBezTo>
                  <a:cubicBezTo>
                    <a:pt x="0" y="8059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600" dirty="0">
                <a:latin typeface="Roboto" panose="02000000000000000000" pitchFamily="2" charset="0"/>
              </a:endParaRPr>
            </a:p>
          </p:txBody>
        </p:sp>
        <p:sp>
          <p:nvSpPr>
            <p:cNvPr id="85" name="Полилиния 102">
              <a:extLst>
                <a:ext uri="{FF2B5EF4-FFF2-40B4-BE49-F238E27FC236}">
                  <a16:creationId xmlns:a16="http://schemas.microsoft.com/office/drawing/2014/main" xmlns="" id="{96208F5B-3A0B-447C-A5C3-B6901270AA1D}"/>
                </a:ext>
              </a:extLst>
            </p:cNvPr>
            <p:cNvSpPr/>
            <p:nvPr/>
          </p:nvSpPr>
          <p:spPr>
            <a:xfrm>
              <a:off x="6232461" y="2726750"/>
              <a:ext cx="36000" cy="36000"/>
            </a:xfrm>
            <a:custGeom>
              <a:avLst/>
              <a:gdLst>
                <a:gd name="connsiteX0" fmla="*/ 36000 w 36000"/>
                <a:gd name="connsiteY0" fmla="*/ 18000 h 36000"/>
                <a:gd name="connsiteX1" fmla="*/ 18000 w 36000"/>
                <a:gd name="connsiteY1" fmla="*/ 36000 h 36000"/>
                <a:gd name="connsiteX2" fmla="*/ 0 w 36000"/>
                <a:gd name="connsiteY2" fmla="*/ 18000 h 36000"/>
                <a:gd name="connsiteX3" fmla="*/ 18000 w 36000"/>
                <a:gd name="connsiteY3" fmla="*/ 0 h 36000"/>
                <a:gd name="connsiteX4" fmla="*/ 36000 w 36000"/>
                <a:gd name="connsiteY4" fmla="*/ 18000 h 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36000">
                  <a:moveTo>
                    <a:pt x="36000" y="18000"/>
                  </a:moveTo>
                  <a:cubicBezTo>
                    <a:pt x="36000" y="27941"/>
                    <a:pt x="27941" y="36000"/>
                    <a:pt x="18000" y="36000"/>
                  </a:cubicBezTo>
                  <a:cubicBezTo>
                    <a:pt x="8059" y="36000"/>
                    <a:pt x="0" y="27941"/>
                    <a:pt x="0" y="18000"/>
                  </a:cubicBezTo>
                  <a:cubicBezTo>
                    <a:pt x="0" y="8059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600" dirty="0">
                <a:latin typeface="Roboto" panose="02000000000000000000" pitchFamily="2" charset="0"/>
              </a:endParaRPr>
            </a:p>
          </p:txBody>
        </p:sp>
      </p:grpSp>
      <p:sp>
        <p:nvSpPr>
          <p:cNvPr id="28" name="Объект 1">
            <a:extLst>
              <a:ext uri="{FF2B5EF4-FFF2-40B4-BE49-F238E27FC236}">
                <a16:creationId xmlns:a16="http://schemas.microsoft.com/office/drawing/2014/main" xmlns="" id="{ACC3A84A-9731-499A-BB8C-F5CA7E2EAB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994" y="1129250"/>
            <a:ext cx="5170654" cy="24416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D5383D"/>
              </a:buClr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разделы:</a:t>
            </a:r>
          </a:p>
          <a:p>
            <a:pPr marL="285750" indent="-285750">
              <a:lnSpc>
                <a:spcPct val="120000"/>
              </a:lnSpc>
              <a:buClr>
                <a:srgbClr val="D5383D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«Об университете»</a:t>
            </a:r>
          </a:p>
          <a:p>
            <a:pPr marL="285750" indent="-285750">
              <a:lnSpc>
                <a:spcPct val="120000"/>
              </a:lnSpc>
              <a:buClr>
                <a:srgbClr val="D5383D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«Курсы повышения квалификации»</a:t>
            </a:r>
          </a:p>
          <a:p>
            <a:pPr marL="285750" indent="-285750">
              <a:lnSpc>
                <a:spcPct val="120000"/>
              </a:lnSpc>
              <a:buClr>
                <a:srgbClr val="D5383D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«Новости»</a:t>
            </a:r>
          </a:p>
          <a:p>
            <a:pPr marL="285750" indent="-285750">
              <a:lnSpc>
                <a:spcPct val="120000"/>
              </a:lnSpc>
              <a:buClr>
                <a:srgbClr val="D5383D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«Мероприятия»</a:t>
            </a:r>
          </a:p>
          <a:p>
            <a:pPr algn="l"/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xmlns="" id="{0BD4C117-9181-4210-923F-275DECD0C7C5}"/>
              </a:ext>
            </a:extLst>
          </p:cNvPr>
          <p:cNvSpPr txBox="1">
            <a:spLocks/>
          </p:cNvSpPr>
          <p:nvPr/>
        </p:nvSpPr>
        <p:spPr>
          <a:xfrm>
            <a:off x="6648787" y="1402631"/>
            <a:ext cx="1912672" cy="364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B0284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B02849"/>
              </a:buClr>
            </a:pPr>
            <a:endParaRPr lang="ru-RU" sz="2400" u="sng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82336C4-E277-4734-A8CF-B3AD3464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6994" y="3645741"/>
            <a:ext cx="5077547" cy="2866292"/>
          </a:xfrm>
          <a:prstGeom prst="rect">
            <a:avLst/>
          </a:prstGeom>
        </p:spPr>
      </p:pic>
      <p:sp>
        <p:nvSpPr>
          <p:cNvPr id="32" name="Google Shape;821;p34">
            <a:extLst>
              <a:ext uri="{FF2B5EF4-FFF2-40B4-BE49-F238E27FC236}">
                <a16:creationId xmlns:a16="http://schemas.microsoft.com/office/drawing/2014/main" xmlns="" id="{C87043DE-113C-49D0-B651-51275C916FFE}"/>
              </a:ext>
            </a:extLst>
          </p:cNvPr>
          <p:cNvSpPr/>
          <p:nvPr/>
        </p:nvSpPr>
        <p:spPr>
          <a:xfrm>
            <a:off x="6879959" y="4253116"/>
            <a:ext cx="1939727" cy="2160247"/>
          </a:xfrm>
          <a:custGeom>
            <a:avLst/>
            <a:gdLst/>
            <a:ahLst/>
            <a:cxnLst/>
            <a:rect l="l" t="t" r="r" b="b"/>
            <a:pathLst>
              <a:path w="46868" h="46868" extrusionOk="0">
                <a:moveTo>
                  <a:pt x="2936" y="0"/>
                </a:moveTo>
                <a:cubicBezTo>
                  <a:pt x="1302" y="0"/>
                  <a:pt x="1" y="1335"/>
                  <a:pt x="1" y="2936"/>
                </a:cubicBezTo>
                <a:lnTo>
                  <a:pt x="1" y="43932"/>
                </a:lnTo>
                <a:cubicBezTo>
                  <a:pt x="1" y="45566"/>
                  <a:pt x="1335" y="46867"/>
                  <a:pt x="2936" y="46867"/>
                </a:cubicBezTo>
                <a:lnTo>
                  <a:pt x="43932" y="46867"/>
                </a:lnTo>
                <a:cubicBezTo>
                  <a:pt x="45567" y="46867"/>
                  <a:pt x="46868" y="45566"/>
                  <a:pt x="46868" y="43932"/>
                </a:cubicBezTo>
                <a:lnTo>
                  <a:pt x="46868" y="2936"/>
                </a:lnTo>
                <a:cubicBezTo>
                  <a:pt x="46868" y="1335"/>
                  <a:pt x="45567" y="0"/>
                  <a:pt x="43932" y="0"/>
                </a:cubicBezTo>
                <a:close/>
              </a:path>
            </a:pathLst>
          </a:custGeom>
          <a:solidFill>
            <a:srgbClr val="EFF2F4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>
              <a:buClr>
                <a:srgbClr val="B02849"/>
              </a:buClr>
            </a:pPr>
            <a:endParaRPr lang="ru-RU" sz="2400" u="sng" dirty="0">
              <a:solidFill>
                <a:schemeClr val="accent1"/>
              </a:solidFill>
            </a:endParaRPr>
          </a:p>
          <a:p>
            <a:pPr>
              <a:buClr>
                <a:srgbClr val="B02849"/>
              </a:buClr>
            </a:pPr>
            <a:endParaRPr lang="ru-RU" sz="2400" u="sng" dirty="0">
              <a:solidFill>
                <a:schemeClr val="accent1"/>
              </a:solidFill>
            </a:endParaRPr>
          </a:p>
          <a:p>
            <a:pPr>
              <a:buClr>
                <a:srgbClr val="B02849"/>
              </a:buClr>
            </a:pPr>
            <a:endParaRPr lang="ru-RU" sz="2400" u="sng" dirty="0">
              <a:solidFill>
                <a:schemeClr val="accent1"/>
              </a:solidFill>
            </a:endParaRPr>
          </a:p>
          <a:p>
            <a:pPr>
              <a:buClr>
                <a:srgbClr val="B02849"/>
              </a:buClr>
            </a:pPr>
            <a:endParaRPr lang="ru-RU" sz="2400" u="sng" dirty="0">
              <a:solidFill>
                <a:schemeClr val="accent1"/>
              </a:solidFill>
            </a:endParaRPr>
          </a:p>
          <a:p>
            <a:pPr algn="ctr">
              <a:buClr>
                <a:srgbClr val="B02849"/>
              </a:buClr>
            </a:pPr>
            <a:r>
              <a:rPr lang="en-US" sz="2400" u="sng" dirty="0">
                <a:solidFill>
                  <a:schemeClr val="accent1"/>
                </a:solidFill>
              </a:rPr>
              <a:t>www.</a:t>
            </a:r>
            <a:r>
              <a:rPr lang="ru-RU" sz="2400" u="sng" dirty="0" err="1">
                <a:solidFill>
                  <a:schemeClr val="accent1"/>
                </a:solidFill>
              </a:rPr>
              <a:t>тос.рф</a:t>
            </a:r>
            <a:endParaRPr lang="ru-RU" sz="2400" u="sng" dirty="0">
              <a:solidFill>
                <a:schemeClr val="accent1"/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E6F13C16-FE12-4459-B942-D18755D965A5}"/>
              </a:ext>
            </a:extLst>
          </p:cNvPr>
          <p:cNvGrpSpPr/>
          <p:nvPr/>
        </p:nvGrpSpPr>
        <p:grpSpPr>
          <a:xfrm>
            <a:off x="9377530" y="4253117"/>
            <a:ext cx="1947476" cy="2160247"/>
            <a:chOff x="11149633" y="2538331"/>
            <a:chExt cx="1947476" cy="2160247"/>
          </a:xfrm>
        </p:grpSpPr>
        <p:sp>
          <p:nvSpPr>
            <p:cNvPr id="45" name="Google Shape;821;p34">
              <a:extLst>
                <a:ext uri="{FF2B5EF4-FFF2-40B4-BE49-F238E27FC236}">
                  <a16:creationId xmlns:a16="http://schemas.microsoft.com/office/drawing/2014/main" xmlns="" id="{8F045B7E-C988-4E95-B036-406883160FB9}"/>
                </a:ext>
              </a:extLst>
            </p:cNvPr>
            <p:cNvSpPr/>
            <p:nvPr/>
          </p:nvSpPr>
          <p:spPr>
            <a:xfrm>
              <a:off x="11149633" y="2538331"/>
              <a:ext cx="1947476" cy="2160247"/>
            </a:xfrm>
            <a:custGeom>
              <a:avLst/>
              <a:gdLst/>
              <a:ahLst/>
              <a:cxnLst/>
              <a:rect l="l" t="t" r="r" b="b"/>
              <a:pathLst>
                <a:path w="46868" h="46868" extrusionOk="0">
                  <a:moveTo>
                    <a:pt x="2936" y="0"/>
                  </a:moveTo>
                  <a:cubicBezTo>
                    <a:pt x="1302" y="0"/>
                    <a:pt x="1" y="1335"/>
                    <a:pt x="1" y="2936"/>
                  </a:cubicBezTo>
                  <a:lnTo>
                    <a:pt x="1" y="43932"/>
                  </a:lnTo>
                  <a:cubicBezTo>
                    <a:pt x="1" y="45566"/>
                    <a:pt x="1335" y="46867"/>
                    <a:pt x="2936" y="46867"/>
                  </a:cubicBezTo>
                  <a:lnTo>
                    <a:pt x="43932" y="46867"/>
                  </a:lnTo>
                  <a:cubicBezTo>
                    <a:pt x="45567" y="46867"/>
                    <a:pt x="46868" y="45566"/>
                    <a:pt x="46868" y="43932"/>
                  </a:cubicBezTo>
                  <a:lnTo>
                    <a:pt x="46868" y="2936"/>
                  </a:lnTo>
                  <a:cubicBezTo>
                    <a:pt x="46868" y="1335"/>
                    <a:pt x="45567" y="0"/>
                    <a:pt x="43932" y="0"/>
                  </a:cubicBezTo>
                  <a:close/>
                </a:path>
              </a:pathLst>
            </a:custGeom>
            <a:solidFill>
              <a:srgbClr val="EFF2F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  <a:p>
              <a:pPr algn="ctr">
                <a:defRPr/>
              </a:pPr>
              <a:endParaRPr lang="en-US" sz="2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</a:endParaRPr>
            </a:p>
            <a:p>
              <a:pPr algn="ctr"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  <a:p>
              <a:pPr algn="ctr">
                <a:defRPr/>
              </a:pPr>
              <a:endParaRPr lang="en-US" sz="2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</a:endParaRPr>
            </a:p>
            <a:p>
              <a:pPr algn="ctr"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TELEGRAM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8B2BB18B-FC98-4F74-87F4-C6FD7EBA6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442867" y="2704923"/>
              <a:ext cx="1361007" cy="136100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19E81EAF-7714-4696-8888-11D4705E6B03}"/>
              </a:ext>
            </a:extLst>
          </p:cNvPr>
          <p:cNvGrpSpPr/>
          <p:nvPr/>
        </p:nvGrpSpPr>
        <p:grpSpPr>
          <a:xfrm>
            <a:off x="9385279" y="1739000"/>
            <a:ext cx="1939727" cy="2178271"/>
            <a:chOff x="9856059" y="1263808"/>
            <a:chExt cx="1939727" cy="2178271"/>
          </a:xfrm>
        </p:grpSpPr>
        <p:sp>
          <p:nvSpPr>
            <p:cNvPr id="52" name="Google Shape;821;p34">
              <a:extLst>
                <a:ext uri="{FF2B5EF4-FFF2-40B4-BE49-F238E27FC236}">
                  <a16:creationId xmlns:a16="http://schemas.microsoft.com/office/drawing/2014/main" xmlns="" id="{2A83AE1A-1214-42E3-B8EC-8F97CB97728B}"/>
                </a:ext>
              </a:extLst>
            </p:cNvPr>
            <p:cNvSpPr/>
            <p:nvPr/>
          </p:nvSpPr>
          <p:spPr>
            <a:xfrm>
              <a:off x="9856059" y="1263808"/>
              <a:ext cx="1939727" cy="2178271"/>
            </a:xfrm>
            <a:custGeom>
              <a:avLst/>
              <a:gdLst/>
              <a:ahLst/>
              <a:cxnLst/>
              <a:rect l="l" t="t" r="r" b="b"/>
              <a:pathLst>
                <a:path w="46868" h="46868" extrusionOk="0">
                  <a:moveTo>
                    <a:pt x="2936" y="0"/>
                  </a:moveTo>
                  <a:cubicBezTo>
                    <a:pt x="1302" y="0"/>
                    <a:pt x="1" y="1335"/>
                    <a:pt x="1" y="2936"/>
                  </a:cubicBezTo>
                  <a:lnTo>
                    <a:pt x="1" y="43932"/>
                  </a:lnTo>
                  <a:cubicBezTo>
                    <a:pt x="1" y="45566"/>
                    <a:pt x="1335" y="46867"/>
                    <a:pt x="2936" y="46867"/>
                  </a:cubicBezTo>
                  <a:lnTo>
                    <a:pt x="43932" y="46867"/>
                  </a:lnTo>
                  <a:cubicBezTo>
                    <a:pt x="45567" y="46867"/>
                    <a:pt x="46868" y="45566"/>
                    <a:pt x="46868" y="43932"/>
                  </a:cubicBezTo>
                  <a:lnTo>
                    <a:pt x="46868" y="2936"/>
                  </a:lnTo>
                  <a:cubicBezTo>
                    <a:pt x="46868" y="1335"/>
                    <a:pt x="45567" y="0"/>
                    <a:pt x="43932" y="0"/>
                  </a:cubicBezTo>
                  <a:close/>
                </a:path>
              </a:pathLst>
            </a:custGeom>
            <a:solidFill>
              <a:srgbClr val="EFF2F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txBody>
            <a:bodyPr rtlCol="0" anchor="ctr"/>
            <a:lstStyle/>
            <a:p>
              <a:pPr>
                <a:buClr>
                  <a:srgbClr val="B02849"/>
                </a:buClr>
              </a:pPr>
              <a:endParaRPr lang="ru-RU" sz="2400" u="sng" dirty="0">
                <a:solidFill>
                  <a:schemeClr val="accent1"/>
                </a:solidFill>
              </a:endParaRPr>
            </a:p>
            <a:p>
              <a:pPr>
                <a:buClr>
                  <a:srgbClr val="B02849"/>
                </a:buClr>
              </a:pPr>
              <a:endParaRPr lang="ru-RU" sz="2400" u="sng" dirty="0">
                <a:solidFill>
                  <a:schemeClr val="accent1"/>
                </a:solidFill>
              </a:endParaRPr>
            </a:p>
            <a:p>
              <a:pPr>
                <a:buClr>
                  <a:srgbClr val="B02849"/>
                </a:buClr>
              </a:pPr>
              <a:endParaRPr lang="ru-RU" sz="2400" u="sng" dirty="0">
                <a:solidFill>
                  <a:schemeClr val="accent1"/>
                </a:solidFill>
              </a:endParaRPr>
            </a:p>
            <a:p>
              <a:pPr>
                <a:buClr>
                  <a:srgbClr val="B02849"/>
                </a:buClr>
              </a:pPr>
              <a:endParaRPr lang="en-US" sz="2400" u="sng" dirty="0">
                <a:solidFill>
                  <a:schemeClr val="accent1"/>
                </a:solidFill>
              </a:endParaRPr>
            </a:p>
            <a:p>
              <a:pPr algn="ctr">
                <a:buClr>
                  <a:srgbClr val="B02849"/>
                </a:buClr>
              </a:pPr>
              <a:r>
                <a:rPr lang="en-US" sz="2400" u="sng" dirty="0">
                  <a:solidFill>
                    <a:schemeClr val="accent1"/>
                  </a:solidFill>
                </a:rPr>
                <a:t>tos@obr.so</a:t>
              </a:r>
              <a:endParaRPr lang="ru-RU" sz="2400" u="sng" dirty="0">
                <a:solidFill>
                  <a:schemeClr val="accent1"/>
                </a:solidFill>
              </a:endParaRPr>
            </a:p>
          </p:txBody>
        </p:sp>
        <p:pic>
          <p:nvPicPr>
            <p:cNvPr id="48" name="Рисунок 47" descr="Открытый конверт со сплошной заливкой">
              <a:extLst>
                <a:ext uri="{FF2B5EF4-FFF2-40B4-BE49-F238E27FC236}">
                  <a16:creationId xmlns:a16="http://schemas.microsoft.com/office/drawing/2014/main" xmlns="" id="{FE00FA42-7802-454C-B486-F5E7FFF14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112805" y="1607835"/>
              <a:ext cx="1226866" cy="1226866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A6D8C9C4-3BDC-47C4-AF17-D7B406015419}"/>
              </a:ext>
            </a:extLst>
          </p:cNvPr>
          <p:cNvGrpSpPr/>
          <p:nvPr/>
        </p:nvGrpSpPr>
        <p:grpSpPr>
          <a:xfrm>
            <a:off x="6980664" y="762681"/>
            <a:ext cx="4202028" cy="903020"/>
            <a:chOff x="1069687" y="4002367"/>
            <a:chExt cx="1876713" cy="728243"/>
          </a:xfrm>
        </p:grpSpPr>
        <p:sp>
          <p:nvSpPr>
            <p:cNvPr id="59" name="Блок-схема: данные 58">
              <a:extLst>
                <a:ext uri="{FF2B5EF4-FFF2-40B4-BE49-F238E27FC236}">
                  <a16:creationId xmlns:a16="http://schemas.microsoft.com/office/drawing/2014/main" xmlns="" id="{B9E4839A-0E2C-4A42-B10C-0E79F6A9041C}"/>
                </a:ext>
              </a:extLst>
            </p:cNvPr>
            <p:cNvSpPr/>
            <p:nvPr/>
          </p:nvSpPr>
          <p:spPr>
            <a:xfrm>
              <a:off x="1069687" y="4002367"/>
              <a:ext cx="1876713" cy="451258"/>
            </a:xfrm>
            <a:prstGeom prst="flowChartInputOutpu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6B7FDEA7-A4BE-4046-9F9F-56FDFF3E6AAF}"/>
                </a:ext>
              </a:extLst>
            </p:cNvPr>
            <p:cNvSpPr txBox="1"/>
            <p:nvPr/>
          </p:nvSpPr>
          <p:spPr>
            <a:xfrm>
              <a:off x="1371248" y="4034682"/>
              <a:ext cx="1273591" cy="69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Roboto" panose="02000000000000000000" pitchFamily="2" charset="0"/>
                </a:rPr>
                <a:t>НАШИ КОНТАКТЫ</a:t>
              </a:r>
            </a:p>
          </p:txBody>
        </p:sp>
      </p:grp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666DC00A-7AD6-4CDD-80F5-3B85397C6C60}"/>
              </a:ext>
            </a:extLst>
          </p:cNvPr>
          <p:cNvCxnSpPr>
            <a:cxnSpLocks/>
          </p:cNvCxnSpPr>
          <p:nvPr/>
        </p:nvCxnSpPr>
        <p:spPr>
          <a:xfrm flipH="1">
            <a:off x="6037648" y="642901"/>
            <a:ext cx="21840" cy="6017672"/>
          </a:xfrm>
          <a:prstGeom prst="line">
            <a:avLst/>
          </a:prstGeom>
          <a:ln w="57150">
            <a:solidFill>
              <a:srgbClr val="D61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2BF1279-D41F-4CC3-9DF7-5C2E1045D6A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5475" y="4362542"/>
            <a:ext cx="1524798" cy="152479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4DD28A-0745-49B9-9C09-E70539548055}"/>
              </a:ext>
            </a:extLst>
          </p:cNvPr>
          <p:cNvSpPr txBox="1"/>
          <p:nvPr/>
        </p:nvSpPr>
        <p:spPr>
          <a:xfrm>
            <a:off x="6959277" y="3392979"/>
            <a:ext cx="199270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700" b="1" kern="0" dirty="0">
                <a:solidFill>
                  <a:schemeClr val="accent1"/>
                </a:solidFill>
                <a:latin typeface="Roboto" panose="02000000000000000000" pitchFamily="2" charset="0"/>
              </a:rPr>
              <a:t>7(926) 931-94-35</a:t>
            </a:r>
          </a:p>
        </p:txBody>
      </p:sp>
      <p:pic>
        <p:nvPicPr>
          <p:cNvPr id="31" name="Рисунок 30" descr="Телефон контур">
            <a:extLst>
              <a:ext uri="{FF2B5EF4-FFF2-40B4-BE49-F238E27FC236}">
                <a16:creationId xmlns:a16="http://schemas.microsoft.com/office/drawing/2014/main" xmlns="" id="{E699C595-159D-46E3-9318-AD4B3CB6C6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47362" y="1901096"/>
            <a:ext cx="1590727" cy="15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34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118A3D-5A2F-4CD4-A97D-867FF6456BAD}"/>
              </a:ext>
            </a:extLst>
          </p:cNvPr>
          <p:cNvSpPr/>
          <p:nvPr/>
        </p:nvSpPr>
        <p:spPr>
          <a:xfrm>
            <a:off x="978102" y="1345449"/>
            <a:ext cx="4678778" cy="2317716"/>
          </a:xfrm>
          <a:prstGeom prst="rect">
            <a:avLst/>
          </a:prstGeom>
          <a:noFill/>
          <a:ln w="12700" cap="flat" cmpd="sng" algn="ctr">
            <a:solidFill>
              <a:srgbClr val="B0284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Google Shape;990;p36">
            <a:extLst>
              <a:ext uri="{FF2B5EF4-FFF2-40B4-BE49-F238E27FC236}">
                <a16:creationId xmlns:a16="http://schemas.microsoft.com/office/drawing/2014/main" xmlns="" id="{273E909F-7DAE-4503-BB92-E5A1C4FD4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33" y="757651"/>
            <a:ext cx="1584642" cy="1580109"/>
          </a:xfrm>
          <a:prstGeom prst="ellipse">
            <a:avLst/>
          </a:prstGeom>
          <a:solidFill>
            <a:srgbClr val="B02849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  <a:sym typeface="Calibri" panose="020F0502020204030204" pitchFamily="34" charset="0"/>
            </a:endParaRPr>
          </a:p>
          <a:p>
            <a:pPr lvl="0" algn="ctr">
              <a:defRPr/>
            </a:pPr>
            <a:r>
              <a:rPr lang="ru-RU" altLang="en-US" kern="0" dirty="0">
                <a:solidFill>
                  <a:srgbClr val="F6FBFF"/>
                </a:solidFill>
                <a:latin typeface="Roboto" panose="02000000000000000000" pitchFamily="2" charset="0"/>
                <a:sym typeface="Calibri" panose="020F0502020204030204" pitchFamily="34" charset="0"/>
              </a:rPr>
              <a:t>1 ИЮНЯ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AA1C994-FF70-4953-B557-7F35C97D8282}"/>
              </a:ext>
            </a:extLst>
          </p:cNvPr>
          <p:cNvSpPr txBox="1"/>
          <p:nvPr/>
        </p:nvSpPr>
        <p:spPr>
          <a:xfrm>
            <a:off x="928567" y="2549074"/>
            <a:ext cx="467878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0" kern="1200" dirty="0">
                <a:latin typeface="Roboto" panose="02000000000000000000" pitchFamily="2" charset="0"/>
              </a:rPr>
              <a:t>«ТОС в России: история возникновения и роста, современное состояние и перспективы развития»</a:t>
            </a:r>
            <a:br>
              <a:rPr lang="ru-RU" b="0" kern="1200" dirty="0">
                <a:latin typeface="Roboto" panose="02000000000000000000" pitchFamily="2" charset="0"/>
              </a:rPr>
            </a:br>
            <a:r>
              <a:rPr lang="ru-RU" b="1" kern="1200" dirty="0">
                <a:latin typeface="Roboto" panose="02000000000000000000" pitchFamily="2" charset="0"/>
              </a:rPr>
              <a:t>16 ч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8E9044F-3BBE-45DE-BD06-BC0B9FED44D6}"/>
              </a:ext>
            </a:extLst>
          </p:cNvPr>
          <p:cNvSpPr/>
          <p:nvPr/>
        </p:nvSpPr>
        <p:spPr>
          <a:xfrm>
            <a:off x="1027646" y="4513898"/>
            <a:ext cx="4678778" cy="2317716"/>
          </a:xfrm>
          <a:prstGeom prst="rect">
            <a:avLst/>
          </a:prstGeom>
          <a:noFill/>
          <a:ln w="12700" cap="flat" cmpd="sng" algn="ctr">
            <a:solidFill>
              <a:srgbClr val="B0284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5" name="Google Shape;990;p36">
            <a:extLst>
              <a:ext uri="{FF2B5EF4-FFF2-40B4-BE49-F238E27FC236}">
                <a16:creationId xmlns:a16="http://schemas.microsoft.com/office/drawing/2014/main" xmlns="" id="{0993E91F-4493-4CC8-976B-C6A10DCA4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265" y="3832362"/>
            <a:ext cx="1584642" cy="1580109"/>
          </a:xfrm>
          <a:prstGeom prst="ellipse">
            <a:avLst/>
          </a:prstGeom>
          <a:solidFill>
            <a:srgbClr val="B02849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  <a:sym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i="0" u="none" strike="noStrike" kern="0" cap="none" spc="0" normalizeH="0" baseline="0" noProof="0" dirty="0">
                <a:ln>
                  <a:noFill/>
                </a:ln>
                <a:solidFill>
                  <a:srgbClr val="F6FB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Calibri" panose="020F0502020204030204" pitchFamily="34" charset="0"/>
              </a:rPr>
              <a:t>27 МАЯ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4753BE9-F7B0-457E-BB6B-2C8892E4A82C}"/>
              </a:ext>
            </a:extLst>
          </p:cNvPr>
          <p:cNvSpPr txBox="1"/>
          <p:nvPr/>
        </p:nvSpPr>
        <p:spPr>
          <a:xfrm>
            <a:off x="933617" y="5519172"/>
            <a:ext cx="475868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0" kern="1200" dirty="0">
                <a:latin typeface="Roboto" panose="02000000000000000000" pitchFamily="2" charset="0"/>
              </a:rPr>
              <a:t>Для руководителей органов ТОС «Лучшие практики ТОС в Российской Федерации» </a:t>
            </a:r>
            <a:br>
              <a:rPr lang="ru-RU" b="0" kern="1200" dirty="0">
                <a:latin typeface="Roboto" panose="02000000000000000000" pitchFamily="2" charset="0"/>
              </a:rPr>
            </a:br>
            <a:r>
              <a:rPr lang="ru-RU" b="1" kern="1200" dirty="0">
                <a:latin typeface="Roboto" panose="02000000000000000000" pitchFamily="2" charset="0"/>
              </a:rPr>
              <a:t>24 ч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5F205CC-6751-4BE5-BDB6-8C13D4886021}"/>
              </a:ext>
            </a:extLst>
          </p:cNvPr>
          <p:cNvSpPr/>
          <p:nvPr/>
        </p:nvSpPr>
        <p:spPr>
          <a:xfrm>
            <a:off x="6145547" y="1345449"/>
            <a:ext cx="4642139" cy="2317716"/>
          </a:xfrm>
          <a:prstGeom prst="rect">
            <a:avLst/>
          </a:prstGeom>
          <a:noFill/>
          <a:ln w="12700" cap="flat" cmpd="sng" algn="ctr">
            <a:solidFill>
              <a:srgbClr val="B0284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4" name="Google Shape;990;p36">
            <a:extLst>
              <a:ext uri="{FF2B5EF4-FFF2-40B4-BE49-F238E27FC236}">
                <a16:creationId xmlns:a16="http://schemas.microsoft.com/office/drawing/2014/main" xmlns="" id="{A912DA33-A2AF-4397-936A-FB3C7B2F0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802" y="819421"/>
            <a:ext cx="1584642" cy="1580109"/>
          </a:xfrm>
          <a:prstGeom prst="ellipse">
            <a:avLst/>
          </a:prstGeom>
          <a:solidFill>
            <a:srgbClr val="B02849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sym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6FBFF"/>
                </a:solidFill>
                <a:effectLst/>
                <a:uLnTx/>
                <a:uFillTx/>
                <a:latin typeface="Roboto" panose="02000000000000000000" pitchFamily="2" charset="0"/>
                <a:sym typeface="Calibri" panose="020F0502020204030204" pitchFamily="34" charset="0"/>
              </a:rPr>
              <a:t>ИЮНЬ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sym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00CFED6-D1D4-4062-86EC-158E7E6492E2}"/>
              </a:ext>
            </a:extLst>
          </p:cNvPr>
          <p:cNvSpPr txBox="1"/>
          <p:nvPr/>
        </p:nvSpPr>
        <p:spPr>
          <a:xfrm>
            <a:off x="6145547" y="2572874"/>
            <a:ext cx="464214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0" kern="1200" dirty="0">
                <a:latin typeface="Roboto" panose="02000000000000000000" pitchFamily="2" charset="0"/>
              </a:rPr>
              <a:t>«Совет многоквартирного дома: права, обязанности, возможности» </a:t>
            </a:r>
            <a:br>
              <a:rPr lang="ru-RU" b="0" kern="1200" dirty="0">
                <a:latin typeface="Roboto" panose="02000000000000000000" pitchFamily="2" charset="0"/>
              </a:rPr>
            </a:br>
            <a:r>
              <a:rPr lang="ru-RU" b="1" kern="1200" dirty="0">
                <a:latin typeface="Roboto" panose="02000000000000000000" pitchFamily="2" charset="0"/>
              </a:rPr>
              <a:t>16 ч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88CC8311-50CE-4660-99E5-6E4160CA5429}"/>
              </a:ext>
            </a:extLst>
          </p:cNvPr>
          <p:cNvSpPr/>
          <p:nvPr/>
        </p:nvSpPr>
        <p:spPr>
          <a:xfrm>
            <a:off x="6096001" y="4513898"/>
            <a:ext cx="4642139" cy="2317716"/>
          </a:xfrm>
          <a:prstGeom prst="rect">
            <a:avLst/>
          </a:prstGeom>
          <a:noFill/>
          <a:ln w="12700" cap="flat" cmpd="sng" algn="ctr">
            <a:solidFill>
              <a:srgbClr val="B0284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3" name="Google Shape;990;p36">
            <a:extLst>
              <a:ext uri="{FF2B5EF4-FFF2-40B4-BE49-F238E27FC236}">
                <a16:creationId xmlns:a16="http://schemas.microsoft.com/office/drawing/2014/main" xmlns="" id="{03D0CAD3-9F59-4D7D-855B-9FA806944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137" y="3911443"/>
            <a:ext cx="1584642" cy="1580109"/>
          </a:xfrm>
          <a:prstGeom prst="ellipse">
            <a:avLst/>
          </a:prstGeom>
          <a:solidFill>
            <a:srgbClr val="B02849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 panose="02000000000000000000" pitchFamily="2" charset="0"/>
              <a:sym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6FBFF"/>
                </a:solidFill>
                <a:effectLst/>
                <a:uLnTx/>
                <a:uFillTx/>
                <a:latin typeface="Roboto" panose="02000000000000000000" pitchFamily="2" charset="0"/>
                <a:sym typeface="Calibri" panose="020F0502020204030204" pitchFamily="34" charset="0"/>
              </a:rPr>
              <a:t>ИЮЛЬ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F232316-0D19-45B8-9579-474F9C8E548D}"/>
              </a:ext>
            </a:extLst>
          </p:cNvPr>
          <p:cNvSpPr txBox="1"/>
          <p:nvPr/>
        </p:nvSpPr>
        <p:spPr>
          <a:xfrm>
            <a:off x="6096000" y="5607797"/>
            <a:ext cx="464214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0" kern="1200" dirty="0">
                <a:latin typeface="Roboto" panose="02000000000000000000" pitchFamily="2" charset="0"/>
              </a:rPr>
              <a:t> «ТСЖ как эффективный способ управления многоквартирным домом»</a:t>
            </a:r>
            <a:br>
              <a:rPr lang="ru-RU" b="0" kern="1200" dirty="0">
                <a:latin typeface="Roboto" panose="02000000000000000000" pitchFamily="2" charset="0"/>
              </a:rPr>
            </a:br>
            <a:r>
              <a:rPr lang="ru-RU" b="0" kern="1200" dirty="0">
                <a:latin typeface="Roboto" panose="02000000000000000000" pitchFamily="2" charset="0"/>
              </a:rPr>
              <a:t> </a:t>
            </a:r>
            <a:r>
              <a:rPr lang="ru-RU" b="1" kern="1200" dirty="0">
                <a:latin typeface="Roboto" panose="02000000000000000000" pitchFamily="2" charset="0"/>
              </a:rPr>
              <a:t>16 ч</a:t>
            </a:r>
            <a:endParaRPr lang="ru-RU" kern="1200" dirty="0">
              <a:latin typeface="Roboto" panose="02000000000000000000" pitchFamily="2" charset="0"/>
            </a:endParaRPr>
          </a:p>
        </p:txBody>
      </p:sp>
      <p:grpSp>
        <p:nvGrpSpPr>
          <p:cNvPr id="50" name="Group 30">
            <a:extLst>
              <a:ext uri="{FF2B5EF4-FFF2-40B4-BE49-F238E27FC236}">
                <a16:creationId xmlns:a16="http://schemas.microsoft.com/office/drawing/2014/main" xmlns="" id="{80306853-65C9-43BA-80CE-90FE47D131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81778" y="4015165"/>
            <a:ext cx="460057" cy="460057"/>
            <a:chOff x="-571" y="2522"/>
            <a:chExt cx="320" cy="320"/>
          </a:xfrm>
          <a:solidFill>
            <a:schemeClr val="bg1"/>
          </a:solidFill>
        </p:grpSpPr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158D67B8-9829-4B8C-992B-6803C12A8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4" y="2815"/>
              <a:ext cx="24" cy="27"/>
            </a:xfrm>
            <a:custGeom>
              <a:avLst/>
              <a:gdLst>
                <a:gd name="T0" fmla="*/ 165 w 180"/>
                <a:gd name="T1" fmla="*/ 127 h 203"/>
                <a:gd name="T2" fmla="*/ 93 w 180"/>
                <a:gd name="T3" fmla="*/ 26 h 203"/>
                <a:gd name="T4" fmla="*/ 26 w 180"/>
                <a:gd name="T5" fmla="*/ 15 h 203"/>
                <a:gd name="T6" fmla="*/ 15 w 180"/>
                <a:gd name="T7" fmla="*/ 81 h 203"/>
                <a:gd name="T8" fmla="*/ 87 w 180"/>
                <a:gd name="T9" fmla="*/ 183 h 203"/>
                <a:gd name="T10" fmla="*/ 126 w 180"/>
                <a:gd name="T11" fmla="*/ 203 h 203"/>
                <a:gd name="T12" fmla="*/ 154 w 180"/>
                <a:gd name="T13" fmla="*/ 194 h 203"/>
                <a:gd name="T14" fmla="*/ 165 w 180"/>
                <a:gd name="T15" fmla="*/ 12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203">
                  <a:moveTo>
                    <a:pt x="165" y="127"/>
                  </a:moveTo>
                  <a:cubicBezTo>
                    <a:pt x="93" y="26"/>
                    <a:pt x="93" y="26"/>
                    <a:pt x="93" y="26"/>
                  </a:cubicBezTo>
                  <a:cubicBezTo>
                    <a:pt x="78" y="5"/>
                    <a:pt x="48" y="0"/>
                    <a:pt x="26" y="15"/>
                  </a:cubicBezTo>
                  <a:cubicBezTo>
                    <a:pt x="5" y="30"/>
                    <a:pt x="0" y="60"/>
                    <a:pt x="15" y="81"/>
                  </a:cubicBezTo>
                  <a:cubicBezTo>
                    <a:pt x="87" y="183"/>
                    <a:pt x="87" y="183"/>
                    <a:pt x="87" y="183"/>
                  </a:cubicBezTo>
                  <a:cubicBezTo>
                    <a:pt x="96" y="196"/>
                    <a:pt x="111" y="203"/>
                    <a:pt x="126" y="203"/>
                  </a:cubicBezTo>
                  <a:cubicBezTo>
                    <a:pt x="136" y="203"/>
                    <a:pt x="145" y="200"/>
                    <a:pt x="154" y="194"/>
                  </a:cubicBezTo>
                  <a:cubicBezTo>
                    <a:pt x="175" y="179"/>
                    <a:pt x="180" y="149"/>
                    <a:pt x="165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C4C03BD3-A4D1-482D-B88D-8E2ED7448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1" y="2619"/>
              <a:ext cx="141" cy="223"/>
            </a:xfrm>
            <a:custGeom>
              <a:avLst/>
              <a:gdLst>
                <a:gd name="T0" fmla="*/ 1077 w 1082"/>
                <a:gd name="T1" fmla="*/ 1649 h 1707"/>
                <a:gd name="T2" fmla="*/ 998 w 1082"/>
                <a:gd name="T3" fmla="*/ 1276 h 1707"/>
                <a:gd name="T4" fmla="*/ 701 w 1082"/>
                <a:gd name="T5" fmla="*/ 834 h 1707"/>
                <a:gd name="T6" fmla="*/ 533 w 1082"/>
                <a:gd name="T7" fmla="*/ 721 h 1707"/>
                <a:gd name="T8" fmla="*/ 320 w 1082"/>
                <a:gd name="T9" fmla="*/ 743 h 1707"/>
                <a:gd name="T10" fmla="*/ 320 w 1082"/>
                <a:gd name="T11" fmla="*/ 167 h 1707"/>
                <a:gd name="T12" fmla="*/ 195 w 1082"/>
                <a:gd name="T13" fmla="*/ 11 h 1707"/>
                <a:gd name="T14" fmla="*/ 60 w 1082"/>
                <a:gd name="T15" fmla="*/ 42 h 1707"/>
                <a:gd name="T16" fmla="*/ 0 w 1082"/>
                <a:gd name="T17" fmla="*/ 167 h 1707"/>
                <a:gd name="T18" fmla="*/ 0 w 1082"/>
                <a:gd name="T19" fmla="*/ 908 h 1707"/>
                <a:gd name="T20" fmla="*/ 86 w 1082"/>
                <a:gd name="T21" fmla="*/ 1178 h 1707"/>
                <a:gd name="T22" fmla="*/ 171 w 1082"/>
                <a:gd name="T23" fmla="*/ 1298 h 1707"/>
                <a:gd name="T24" fmla="*/ 210 w 1082"/>
                <a:gd name="T25" fmla="*/ 1318 h 1707"/>
                <a:gd name="T26" fmla="*/ 238 w 1082"/>
                <a:gd name="T27" fmla="*/ 1309 h 1707"/>
                <a:gd name="T28" fmla="*/ 249 w 1082"/>
                <a:gd name="T29" fmla="*/ 1243 h 1707"/>
                <a:gd name="T30" fmla="*/ 164 w 1082"/>
                <a:gd name="T31" fmla="*/ 1123 h 1707"/>
                <a:gd name="T32" fmla="*/ 96 w 1082"/>
                <a:gd name="T33" fmla="*/ 908 h 1707"/>
                <a:gd name="T34" fmla="*/ 96 w 1082"/>
                <a:gd name="T35" fmla="*/ 167 h 1707"/>
                <a:gd name="T36" fmla="*/ 120 w 1082"/>
                <a:gd name="T37" fmla="*/ 117 h 1707"/>
                <a:gd name="T38" fmla="*/ 174 w 1082"/>
                <a:gd name="T39" fmla="*/ 104 h 1707"/>
                <a:gd name="T40" fmla="*/ 224 w 1082"/>
                <a:gd name="T41" fmla="*/ 167 h 1707"/>
                <a:gd name="T42" fmla="*/ 224 w 1082"/>
                <a:gd name="T43" fmla="*/ 755 h 1707"/>
                <a:gd name="T44" fmla="*/ 311 w 1082"/>
                <a:gd name="T45" fmla="*/ 980 h 1707"/>
                <a:gd name="T46" fmla="*/ 318 w 1082"/>
                <a:gd name="T47" fmla="*/ 988 h 1707"/>
                <a:gd name="T48" fmla="*/ 422 w 1082"/>
                <a:gd name="T49" fmla="*/ 1099 h 1707"/>
                <a:gd name="T50" fmla="*/ 472 w 1082"/>
                <a:gd name="T51" fmla="*/ 1151 h 1707"/>
                <a:gd name="T52" fmla="*/ 472 w 1082"/>
                <a:gd name="T53" fmla="*/ 1152 h 1707"/>
                <a:gd name="T54" fmla="*/ 546 w 1082"/>
                <a:gd name="T55" fmla="*/ 1230 h 1707"/>
                <a:gd name="T56" fmla="*/ 613 w 1082"/>
                <a:gd name="T57" fmla="*/ 1232 h 1707"/>
                <a:gd name="T58" fmla="*/ 616 w 1082"/>
                <a:gd name="T59" fmla="*/ 1165 h 1707"/>
                <a:gd name="T60" fmla="*/ 495 w 1082"/>
                <a:gd name="T61" fmla="*/ 1036 h 1707"/>
                <a:gd name="T62" fmla="*/ 385 w 1082"/>
                <a:gd name="T63" fmla="*/ 919 h 1707"/>
                <a:gd name="T64" fmla="*/ 384 w 1082"/>
                <a:gd name="T65" fmla="*/ 919 h 1707"/>
                <a:gd name="T66" fmla="*/ 386 w 1082"/>
                <a:gd name="T67" fmla="*/ 813 h 1707"/>
                <a:gd name="T68" fmla="*/ 480 w 1082"/>
                <a:gd name="T69" fmla="*/ 801 h 1707"/>
                <a:gd name="T70" fmla="*/ 647 w 1082"/>
                <a:gd name="T71" fmla="*/ 913 h 1707"/>
                <a:gd name="T72" fmla="*/ 905 w 1082"/>
                <a:gd name="T73" fmla="*/ 1296 h 1707"/>
                <a:gd name="T74" fmla="*/ 983 w 1082"/>
                <a:gd name="T75" fmla="*/ 1669 h 1707"/>
                <a:gd name="T76" fmla="*/ 1030 w 1082"/>
                <a:gd name="T77" fmla="*/ 1707 h 1707"/>
                <a:gd name="T78" fmla="*/ 1040 w 1082"/>
                <a:gd name="T79" fmla="*/ 1706 h 1707"/>
                <a:gd name="T80" fmla="*/ 1077 w 1082"/>
                <a:gd name="T81" fmla="*/ 1649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2" h="1707">
                  <a:moveTo>
                    <a:pt x="1077" y="1649"/>
                  </a:moveTo>
                  <a:cubicBezTo>
                    <a:pt x="998" y="1276"/>
                    <a:pt x="998" y="1276"/>
                    <a:pt x="998" y="1276"/>
                  </a:cubicBezTo>
                  <a:cubicBezTo>
                    <a:pt x="960" y="1094"/>
                    <a:pt x="855" y="937"/>
                    <a:pt x="701" y="834"/>
                  </a:cubicBezTo>
                  <a:cubicBezTo>
                    <a:pt x="533" y="721"/>
                    <a:pt x="533" y="721"/>
                    <a:pt x="533" y="721"/>
                  </a:cubicBezTo>
                  <a:cubicBezTo>
                    <a:pt x="466" y="676"/>
                    <a:pt x="376" y="686"/>
                    <a:pt x="320" y="743"/>
                  </a:cubicBezTo>
                  <a:cubicBezTo>
                    <a:pt x="320" y="167"/>
                    <a:pt x="320" y="167"/>
                    <a:pt x="320" y="167"/>
                  </a:cubicBezTo>
                  <a:cubicBezTo>
                    <a:pt x="320" y="92"/>
                    <a:pt x="269" y="27"/>
                    <a:pt x="195" y="11"/>
                  </a:cubicBezTo>
                  <a:cubicBezTo>
                    <a:pt x="147" y="0"/>
                    <a:pt x="98" y="12"/>
                    <a:pt x="60" y="42"/>
                  </a:cubicBezTo>
                  <a:cubicBezTo>
                    <a:pt x="22" y="73"/>
                    <a:pt x="0" y="118"/>
                    <a:pt x="0" y="167"/>
                  </a:cubicBezTo>
                  <a:cubicBezTo>
                    <a:pt x="0" y="908"/>
                    <a:pt x="0" y="908"/>
                    <a:pt x="0" y="908"/>
                  </a:cubicBezTo>
                  <a:cubicBezTo>
                    <a:pt x="0" y="1006"/>
                    <a:pt x="30" y="1099"/>
                    <a:pt x="86" y="1178"/>
                  </a:cubicBezTo>
                  <a:cubicBezTo>
                    <a:pt x="171" y="1298"/>
                    <a:pt x="171" y="1298"/>
                    <a:pt x="171" y="1298"/>
                  </a:cubicBezTo>
                  <a:cubicBezTo>
                    <a:pt x="181" y="1311"/>
                    <a:pt x="195" y="1318"/>
                    <a:pt x="210" y="1318"/>
                  </a:cubicBezTo>
                  <a:cubicBezTo>
                    <a:pt x="220" y="1318"/>
                    <a:pt x="229" y="1315"/>
                    <a:pt x="238" y="1309"/>
                  </a:cubicBezTo>
                  <a:cubicBezTo>
                    <a:pt x="259" y="1294"/>
                    <a:pt x="264" y="1264"/>
                    <a:pt x="249" y="1243"/>
                  </a:cubicBezTo>
                  <a:cubicBezTo>
                    <a:pt x="164" y="1123"/>
                    <a:pt x="164" y="1123"/>
                    <a:pt x="164" y="1123"/>
                  </a:cubicBezTo>
                  <a:cubicBezTo>
                    <a:pt x="119" y="1060"/>
                    <a:pt x="96" y="986"/>
                    <a:pt x="96" y="908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6" y="147"/>
                    <a:pt x="104" y="129"/>
                    <a:pt x="120" y="117"/>
                  </a:cubicBezTo>
                  <a:cubicBezTo>
                    <a:pt x="135" y="105"/>
                    <a:pt x="155" y="100"/>
                    <a:pt x="174" y="104"/>
                  </a:cubicBezTo>
                  <a:cubicBezTo>
                    <a:pt x="204" y="111"/>
                    <a:pt x="224" y="137"/>
                    <a:pt x="224" y="167"/>
                  </a:cubicBezTo>
                  <a:cubicBezTo>
                    <a:pt x="224" y="755"/>
                    <a:pt x="224" y="755"/>
                    <a:pt x="224" y="755"/>
                  </a:cubicBezTo>
                  <a:cubicBezTo>
                    <a:pt x="224" y="839"/>
                    <a:pt x="255" y="918"/>
                    <a:pt x="311" y="980"/>
                  </a:cubicBezTo>
                  <a:cubicBezTo>
                    <a:pt x="313" y="982"/>
                    <a:pt x="315" y="985"/>
                    <a:pt x="318" y="988"/>
                  </a:cubicBezTo>
                  <a:cubicBezTo>
                    <a:pt x="350" y="1022"/>
                    <a:pt x="387" y="1061"/>
                    <a:pt x="422" y="1099"/>
                  </a:cubicBezTo>
                  <a:cubicBezTo>
                    <a:pt x="472" y="1151"/>
                    <a:pt x="472" y="1151"/>
                    <a:pt x="472" y="1151"/>
                  </a:cubicBezTo>
                  <a:cubicBezTo>
                    <a:pt x="472" y="1151"/>
                    <a:pt x="472" y="1151"/>
                    <a:pt x="472" y="1152"/>
                  </a:cubicBezTo>
                  <a:cubicBezTo>
                    <a:pt x="514" y="1196"/>
                    <a:pt x="545" y="1229"/>
                    <a:pt x="546" y="1230"/>
                  </a:cubicBezTo>
                  <a:cubicBezTo>
                    <a:pt x="564" y="1249"/>
                    <a:pt x="594" y="1250"/>
                    <a:pt x="613" y="1232"/>
                  </a:cubicBezTo>
                  <a:cubicBezTo>
                    <a:pt x="633" y="1214"/>
                    <a:pt x="634" y="1184"/>
                    <a:pt x="616" y="1165"/>
                  </a:cubicBezTo>
                  <a:cubicBezTo>
                    <a:pt x="615" y="1164"/>
                    <a:pt x="559" y="1104"/>
                    <a:pt x="495" y="1036"/>
                  </a:cubicBezTo>
                  <a:cubicBezTo>
                    <a:pt x="385" y="919"/>
                    <a:pt x="385" y="919"/>
                    <a:pt x="385" y="919"/>
                  </a:cubicBezTo>
                  <a:cubicBezTo>
                    <a:pt x="385" y="919"/>
                    <a:pt x="385" y="919"/>
                    <a:pt x="384" y="919"/>
                  </a:cubicBezTo>
                  <a:cubicBezTo>
                    <a:pt x="359" y="888"/>
                    <a:pt x="359" y="843"/>
                    <a:pt x="386" y="813"/>
                  </a:cubicBezTo>
                  <a:cubicBezTo>
                    <a:pt x="410" y="786"/>
                    <a:pt x="450" y="781"/>
                    <a:pt x="480" y="801"/>
                  </a:cubicBezTo>
                  <a:cubicBezTo>
                    <a:pt x="647" y="913"/>
                    <a:pt x="647" y="913"/>
                    <a:pt x="647" y="913"/>
                  </a:cubicBezTo>
                  <a:cubicBezTo>
                    <a:pt x="780" y="1003"/>
                    <a:pt x="872" y="1139"/>
                    <a:pt x="905" y="1296"/>
                  </a:cubicBezTo>
                  <a:cubicBezTo>
                    <a:pt x="983" y="1669"/>
                    <a:pt x="983" y="1669"/>
                    <a:pt x="983" y="1669"/>
                  </a:cubicBezTo>
                  <a:cubicBezTo>
                    <a:pt x="988" y="1692"/>
                    <a:pt x="1008" y="1707"/>
                    <a:pt x="1030" y="1707"/>
                  </a:cubicBezTo>
                  <a:cubicBezTo>
                    <a:pt x="1033" y="1707"/>
                    <a:pt x="1036" y="1707"/>
                    <a:pt x="1040" y="1706"/>
                  </a:cubicBezTo>
                  <a:cubicBezTo>
                    <a:pt x="1066" y="1701"/>
                    <a:pt x="1082" y="1675"/>
                    <a:pt x="1077" y="16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EA472B1-26A0-4097-A7AD-30489C9F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7" y="2797"/>
              <a:ext cx="14" cy="14"/>
            </a:xfrm>
            <a:custGeom>
              <a:avLst/>
              <a:gdLst>
                <a:gd name="T0" fmla="*/ 93 w 109"/>
                <a:gd name="T1" fmla="*/ 27 h 102"/>
                <a:gd name="T2" fmla="*/ 93 w 109"/>
                <a:gd name="T3" fmla="*/ 26 h 102"/>
                <a:gd name="T4" fmla="*/ 26 w 109"/>
                <a:gd name="T5" fmla="*/ 15 h 102"/>
                <a:gd name="T6" fmla="*/ 15 w 109"/>
                <a:gd name="T7" fmla="*/ 82 h 102"/>
                <a:gd name="T8" fmla="*/ 15 w 109"/>
                <a:gd name="T9" fmla="*/ 82 h 102"/>
                <a:gd name="T10" fmla="*/ 54 w 109"/>
                <a:gd name="T11" fmla="*/ 102 h 102"/>
                <a:gd name="T12" fmla="*/ 82 w 109"/>
                <a:gd name="T13" fmla="*/ 93 h 102"/>
                <a:gd name="T14" fmla="*/ 93 w 109"/>
                <a:gd name="T15" fmla="*/ 2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02">
                  <a:moveTo>
                    <a:pt x="93" y="27"/>
                  </a:moveTo>
                  <a:cubicBezTo>
                    <a:pt x="93" y="26"/>
                    <a:pt x="93" y="26"/>
                    <a:pt x="93" y="26"/>
                  </a:cubicBezTo>
                  <a:cubicBezTo>
                    <a:pt x="78" y="5"/>
                    <a:pt x="48" y="0"/>
                    <a:pt x="26" y="15"/>
                  </a:cubicBezTo>
                  <a:cubicBezTo>
                    <a:pt x="5" y="31"/>
                    <a:pt x="0" y="60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25" y="95"/>
                    <a:pt x="39" y="102"/>
                    <a:pt x="54" y="102"/>
                  </a:cubicBezTo>
                  <a:cubicBezTo>
                    <a:pt x="64" y="102"/>
                    <a:pt x="74" y="99"/>
                    <a:pt x="82" y="93"/>
                  </a:cubicBezTo>
                  <a:cubicBezTo>
                    <a:pt x="104" y="78"/>
                    <a:pt x="109" y="48"/>
                    <a:pt x="9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A014F35E-A55A-4068-B534-0C4284AC4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2" y="2619"/>
              <a:ext cx="141" cy="223"/>
            </a:xfrm>
            <a:custGeom>
              <a:avLst/>
              <a:gdLst>
                <a:gd name="T0" fmla="*/ 1022 w 1082"/>
                <a:gd name="T1" fmla="*/ 42 h 1707"/>
                <a:gd name="T2" fmla="*/ 887 w 1082"/>
                <a:gd name="T3" fmla="*/ 11 h 1707"/>
                <a:gd name="T4" fmla="*/ 762 w 1082"/>
                <a:gd name="T5" fmla="*/ 167 h 1707"/>
                <a:gd name="T6" fmla="*/ 762 w 1082"/>
                <a:gd name="T7" fmla="*/ 743 h 1707"/>
                <a:gd name="T8" fmla="*/ 549 w 1082"/>
                <a:gd name="T9" fmla="*/ 721 h 1707"/>
                <a:gd name="T10" fmla="*/ 381 w 1082"/>
                <a:gd name="T11" fmla="*/ 834 h 1707"/>
                <a:gd name="T12" fmla="*/ 84 w 1082"/>
                <a:gd name="T13" fmla="*/ 1276 h 1707"/>
                <a:gd name="T14" fmla="*/ 5 w 1082"/>
                <a:gd name="T15" fmla="*/ 1649 h 1707"/>
                <a:gd name="T16" fmla="*/ 42 w 1082"/>
                <a:gd name="T17" fmla="*/ 1706 h 1707"/>
                <a:gd name="T18" fmla="*/ 52 w 1082"/>
                <a:gd name="T19" fmla="*/ 1707 h 1707"/>
                <a:gd name="T20" fmla="*/ 99 w 1082"/>
                <a:gd name="T21" fmla="*/ 1669 h 1707"/>
                <a:gd name="T22" fmla="*/ 177 w 1082"/>
                <a:gd name="T23" fmla="*/ 1296 h 1707"/>
                <a:gd name="T24" fmla="*/ 435 w 1082"/>
                <a:gd name="T25" fmla="*/ 913 h 1707"/>
                <a:gd name="T26" fmla="*/ 602 w 1082"/>
                <a:gd name="T27" fmla="*/ 801 h 1707"/>
                <a:gd name="T28" fmla="*/ 696 w 1082"/>
                <a:gd name="T29" fmla="*/ 813 h 1707"/>
                <a:gd name="T30" fmla="*/ 698 w 1082"/>
                <a:gd name="T31" fmla="*/ 918 h 1707"/>
                <a:gd name="T32" fmla="*/ 697 w 1082"/>
                <a:gd name="T33" fmla="*/ 919 h 1707"/>
                <a:gd name="T34" fmla="*/ 466 w 1082"/>
                <a:gd name="T35" fmla="*/ 1165 h 1707"/>
                <a:gd name="T36" fmla="*/ 469 w 1082"/>
                <a:gd name="T37" fmla="*/ 1232 h 1707"/>
                <a:gd name="T38" fmla="*/ 536 w 1082"/>
                <a:gd name="T39" fmla="*/ 1230 h 1707"/>
                <a:gd name="T40" fmla="*/ 764 w 1082"/>
                <a:gd name="T41" fmla="*/ 988 h 1707"/>
                <a:gd name="T42" fmla="*/ 771 w 1082"/>
                <a:gd name="T43" fmla="*/ 980 h 1707"/>
                <a:gd name="T44" fmla="*/ 858 w 1082"/>
                <a:gd name="T45" fmla="*/ 755 h 1707"/>
                <a:gd name="T46" fmla="*/ 858 w 1082"/>
                <a:gd name="T47" fmla="*/ 167 h 1707"/>
                <a:gd name="T48" fmla="*/ 908 w 1082"/>
                <a:gd name="T49" fmla="*/ 104 h 1707"/>
                <a:gd name="T50" fmla="*/ 962 w 1082"/>
                <a:gd name="T51" fmla="*/ 117 h 1707"/>
                <a:gd name="T52" fmla="*/ 986 w 1082"/>
                <a:gd name="T53" fmla="*/ 167 h 1707"/>
                <a:gd name="T54" fmla="*/ 986 w 1082"/>
                <a:gd name="T55" fmla="*/ 908 h 1707"/>
                <a:gd name="T56" fmla="*/ 918 w 1082"/>
                <a:gd name="T57" fmla="*/ 1123 h 1707"/>
                <a:gd name="T58" fmla="*/ 557 w 1082"/>
                <a:gd name="T59" fmla="*/ 1631 h 1707"/>
                <a:gd name="T60" fmla="*/ 568 w 1082"/>
                <a:gd name="T61" fmla="*/ 1698 h 1707"/>
                <a:gd name="T62" fmla="*/ 596 w 1082"/>
                <a:gd name="T63" fmla="*/ 1707 h 1707"/>
                <a:gd name="T64" fmla="*/ 635 w 1082"/>
                <a:gd name="T65" fmla="*/ 1687 h 1707"/>
                <a:gd name="T66" fmla="*/ 996 w 1082"/>
                <a:gd name="T67" fmla="*/ 1178 h 1707"/>
                <a:gd name="T68" fmla="*/ 1082 w 1082"/>
                <a:gd name="T69" fmla="*/ 908 h 1707"/>
                <a:gd name="T70" fmla="*/ 1082 w 1082"/>
                <a:gd name="T71" fmla="*/ 167 h 1707"/>
                <a:gd name="T72" fmla="*/ 1022 w 1082"/>
                <a:gd name="T73" fmla="*/ 42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2" h="1707">
                  <a:moveTo>
                    <a:pt x="1022" y="42"/>
                  </a:moveTo>
                  <a:cubicBezTo>
                    <a:pt x="984" y="12"/>
                    <a:pt x="935" y="0"/>
                    <a:pt x="887" y="11"/>
                  </a:cubicBezTo>
                  <a:cubicBezTo>
                    <a:pt x="813" y="27"/>
                    <a:pt x="762" y="92"/>
                    <a:pt x="762" y="167"/>
                  </a:cubicBezTo>
                  <a:cubicBezTo>
                    <a:pt x="762" y="743"/>
                    <a:pt x="762" y="743"/>
                    <a:pt x="762" y="743"/>
                  </a:cubicBezTo>
                  <a:cubicBezTo>
                    <a:pt x="706" y="686"/>
                    <a:pt x="616" y="676"/>
                    <a:pt x="549" y="721"/>
                  </a:cubicBezTo>
                  <a:cubicBezTo>
                    <a:pt x="381" y="834"/>
                    <a:pt x="381" y="834"/>
                    <a:pt x="381" y="834"/>
                  </a:cubicBezTo>
                  <a:cubicBezTo>
                    <a:pt x="227" y="937"/>
                    <a:pt x="122" y="1094"/>
                    <a:pt x="84" y="1276"/>
                  </a:cubicBezTo>
                  <a:cubicBezTo>
                    <a:pt x="5" y="1649"/>
                    <a:pt x="5" y="1649"/>
                    <a:pt x="5" y="1649"/>
                  </a:cubicBezTo>
                  <a:cubicBezTo>
                    <a:pt x="0" y="1675"/>
                    <a:pt x="16" y="1701"/>
                    <a:pt x="42" y="1706"/>
                  </a:cubicBezTo>
                  <a:cubicBezTo>
                    <a:pt x="46" y="1707"/>
                    <a:pt x="49" y="1707"/>
                    <a:pt x="52" y="1707"/>
                  </a:cubicBezTo>
                  <a:cubicBezTo>
                    <a:pt x="74" y="1707"/>
                    <a:pt x="94" y="1692"/>
                    <a:pt x="99" y="1669"/>
                  </a:cubicBezTo>
                  <a:cubicBezTo>
                    <a:pt x="177" y="1296"/>
                    <a:pt x="177" y="1296"/>
                    <a:pt x="177" y="1296"/>
                  </a:cubicBezTo>
                  <a:cubicBezTo>
                    <a:pt x="210" y="1139"/>
                    <a:pt x="302" y="1003"/>
                    <a:pt x="435" y="913"/>
                  </a:cubicBezTo>
                  <a:cubicBezTo>
                    <a:pt x="602" y="801"/>
                    <a:pt x="602" y="801"/>
                    <a:pt x="602" y="801"/>
                  </a:cubicBezTo>
                  <a:cubicBezTo>
                    <a:pt x="632" y="781"/>
                    <a:pt x="672" y="786"/>
                    <a:pt x="696" y="813"/>
                  </a:cubicBezTo>
                  <a:cubicBezTo>
                    <a:pt x="723" y="843"/>
                    <a:pt x="723" y="888"/>
                    <a:pt x="698" y="918"/>
                  </a:cubicBezTo>
                  <a:cubicBezTo>
                    <a:pt x="697" y="919"/>
                    <a:pt x="697" y="919"/>
                    <a:pt x="697" y="919"/>
                  </a:cubicBezTo>
                  <a:cubicBezTo>
                    <a:pt x="697" y="919"/>
                    <a:pt x="467" y="1164"/>
                    <a:pt x="466" y="1165"/>
                  </a:cubicBezTo>
                  <a:cubicBezTo>
                    <a:pt x="448" y="1184"/>
                    <a:pt x="449" y="1214"/>
                    <a:pt x="469" y="1232"/>
                  </a:cubicBezTo>
                  <a:cubicBezTo>
                    <a:pt x="488" y="1250"/>
                    <a:pt x="518" y="1249"/>
                    <a:pt x="536" y="1230"/>
                  </a:cubicBezTo>
                  <a:cubicBezTo>
                    <a:pt x="537" y="1229"/>
                    <a:pt x="732" y="1022"/>
                    <a:pt x="764" y="988"/>
                  </a:cubicBezTo>
                  <a:cubicBezTo>
                    <a:pt x="767" y="985"/>
                    <a:pt x="769" y="982"/>
                    <a:pt x="771" y="980"/>
                  </a:cubicBezTo>
                  <a:cubicBezTo>
                    <a:pt x="827" y="918"/>
                    <a:pt x="858" y="839"/>
                    <a:pt x="858" y="755"/>
                  </a:cubicBezTo>
                  <a:cubicBezTo>
                    <a:pt x="858" y="167"/>
                    <a:pt x="858" y="167"/>
                    <a:pt x="858" y="167"/>
                  </a:cubicBezTo>
                  <a:cubicBezTo>
                    <a:pt x="858" y="137"/>
                    <a:pt x="878" y="111"/>
                    <a:pt x="908" y="104"/>
                  </a:cubicBezTo>
                  <a:cubicBezTo>
                    <a:pt x="927" y="100"/>
                    <a:pt x="947" y="105"/>
                    <a:pt x="962" y="117"/>
                  </a:cubicBezTo>
                  <a:cubicBezTo>
                    <a:pt x="978" y="129"/>
                    <a:pt x="986" y="147"/>
                    <a:pt x="986" y="167"/>
                  </a:cubicBezTo>
                  <a:cubicBezTo>
                    <a:pt x="986" y="908"/>
                    <a:pt x="986" y="908"/>
                    <a:pt x="986" y="908"/>
                  </a:cubicBezTo>
                  <a:cubicBezTo>
                    <a:pt x="986" y="986"/>
                    <a:pt x="963" y="1060"/>
                    <a:pt x="918" y="1123"/>
                  </a:cubicBezTo>
                  <a:cubicBezTo>
                    <a:pt x="557" y="1631"/>
                    <a:pt x="557" y="1631"/>
                    <a:pt x="557" y="1631"/>
                  </a:cubicBezTo>
                  <a:cubicBezTo>
                    <a:pt x="542" y="1653"/>
                    <a:pt x="547" y="1683"/>
                    <a:pt x="568" y="1698"/>
                  </a:cubicBezTo>
                  <a:cubicBezTo>
                    <a:pt x="577" y="1704"/>
                    <a:pt x="586" y="1707"/>
                    <a:pt x="596" y="1707"/>
                  </a:cubicBezTo>
                  <a:cubicBezTo>
                    <a:pt x="611" y="1707"/>
                    <a:pt x="626" y="1700"/>
                    <a:pt x="635" y="1687"/>
                  </a:cubicBezTo>
                  <a:cubicBezTo>
                    <a:pt x="996" y="1178"/>
                    <a:pt x="996" y="1178"/>
                    <a:pt x="996" y="1178"/>
                  </a:cubicBezTo>
                  <a:cubicBezTo>
                    <a:pt x="1052" y="1099"/>
                    <a:pt x="1082" y="1006"/>
                    <a:pt x="1082" y="908"/>
                  </a:cubicBezTo>
                  <a:cubicBezTo>
                    <a:pt x="1082" y="167"/>
                    <a:pt x="1082" y="167"/>
                    <a:pt x="1082" y="167"/>
                  </a:cubicBezTo>
                  <a:cubicBezTo>
                    <a:pt x="1082" y="118"/>
                    <a:pt x="1060" y="73"/>
                    <a:pt x="102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399DA010-1509-421B-B0A7-D8167B2D9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3" y="2556"/>
              <a:ext cx="204" cy="163"/>
            </a:xfrm>
            <a:custGeom>
              <a:avLst/>
              <a:gdLst>
                <a:gd name="T0" fmla="*/ 1298 w 1555"/>
                <a:gd name="T1" fmla="*/ 623 h 1251"/>
                <a:gd name="T2" fmla="*/ 1175 w 1555"/>
                <a:gd name="T3" fmla="*/ 123 h 1251"/>
                <a:gd name="T4" fmla="*/ 519 w 1555"/>
                <a:gd name="T5" fmla="*/ 175 h 1251"/>
                <a:gd name="T6" fmla="*/ 166 w 1555"/>
                <a:gd name="T7" fmla="*/ 344 h 1251"/>
                <a:gd name="T8" fmla="*/ 257 w 1555"/>
                <a:gd name="T9" fmla="*/ 638 h 1251"/>
                <a:gd name="T10" fmla="*/ 0 w 1555"/>
                <a:gd name="T11" fmla="*/ 966 h 1251"/>
                <a:gd name="T12" fmla="*/ 266 w 1555"/>
                <a:gd name="T13" fmla="*/ 1032 h 1251"/>
                <a:gd name="T14" fmla="*/ 602 w 1555"/>
                <a:gd name="T15" fmla="*/ 1251 h 1251"/>
                <a:gd name="T16" fmla="*/ 552 w 1555"/>
                <a:gd name="T17" fmla="*/ 1156 h 1251"/>
                <a:gd name="T18" fmla="*/ 457 w 1555"/>
                <a:gd name="T19" fmla="*/ 1057 h 1251"/>
                <a:gd name="T20" fmla="*/ 362 w 1555"/>
                <a:gd name="T21" fmla="*/ 1032 h 1251"/>
                <a:gd name="T22" fmla="*/ 733 w 1555"/>
                <a:gd name="T23" fmla="*/ 1007 h 1251"/>
                <a:gd name="T24" fmla="*/ 821 w 1555"/>
                <a:gd name="T25" fmla="*/ 1007 h 1251"/>
                <a:gd name="T26" fmla="*/ 1192 w 1555"/>
                <a:gd name="T27" fmla="*/ 1032 h 1251"/>
                <a:gd name="T28" fmla="*/ 1097 w 1555"/>
                <a:gd name="T29" fmla="*/ 1057 h 1251"/>
                <a:gd name="T30" fmla="*/ 1002 w 1555"/>
                <a:gd name="T31" fmla="*/ 1156 h 1251"/>
                <a:gd name="T32" fmla="*/ 948 w 1555"/>
                <a:gd name="T33" fmla="*/ 1251 h 1251"/>
                <a:gd name="T34" fmla="*/ 1288 w 1555"/>
                <a:gd name="T35" fmla="*/ 1032 h 1251"/>
                <a:gd name="T36" fmla="*/ 1555 w 1555"/>
                <a:gd name="T37" fmla="*/ 966 h 1251"/>
                <a:gd name="T38" fmla="*/ 1175 w 1555"/>
                <a:gd name="T39" fmla="*/ 219 h 1251"/>
                <a:gd name="T40" fmla="*/ 1066 w 1555"/>
                <a:gd name="T41" fmla="*/ 290 h 1251"/>
                <a:gd name="T42" fmla="*/ 1057 w 1555"/>
                <a:gd name="T43" fmla="*/ 433 h 1251"/>
                <a:gd name="T44" fmla="*/ 1293 w 1555"/>
                <a:gd name="T45" fmla="*/ 425 h 1251"/>
                <a:gd name="T46" fmla="*/ 1057 w 1555"/>
                <a:gd name="T47" fmla="*/ 447 h 1251"/>
                <a:gd name="T48" fmla="*/ 594 w 1555"/>
                <a:gd name="T49" fmla="*/ 279 h 1251"/>
                <a:gd name="T50" fmla="*/ 878 w 1555"/>
                <a:gd name="T51" fmla="*/ 203 h 1251"/>
                <a:gd name="T52" fmla="*/ 594 w 1555"/>
                <a:gd name="T53" fmla="*/ 287 h 1251"/>
                <a:gd name="T54" fmla="*/ 488 w 1555"/>
                <a:gd name="T55" fmla="*/ 290 h 1251"/>
                <a:gd name="T56" fmla="*/ 380 w 1555"/>
                <a:gd name="T57" fmla="*/ 219 h 1251"/>
                <a:gd name="T58" fmla="*/ 498 w 1555"/>
                <a:gd name="T59" fmla="*/ 391 h 1251"/>
                <a:gd name="T60" fmla="*/ 261 w 1555"/>
                <a:gd name="T61" fmla="*/ 447 h 1251"/>
                <a:gd name="T62" fmla="*/ 289 w 1555"/>
                <a:gd name="T63" fmla="*/ 918 h 1251"/>
                <a:gd name="T64" fmla="*/ 194 w 1555"/>
                <a:gd name="T65" fmla="*/ 751 h 1251"/>
                <a:gd name="T66" fmla="*/ 353 w 1555"/>
                <a:gd name="T67" fmla="*/ 660 h 1251"/>
                <a:gd name="T68" fmla="*/ 406 w 1555"/>
                <a:gd name="T69" fmla="*/ 673 h 1251"/>
                <a:gd name="T70" fmla="*/ 445 w 1555"/>
                <a:gd name="T71" fmla="*/ 723 h 1251"/>
                <a:gd name="T72" fmla="*/ 625 w 1555"/>
                <a:gd name="T73" fmla="*/ 671 h 1251"/>
                <a:gd name="T74" fmla="*/ 502 w 1555"/>
                <a:gd name="T75" fmla="*/ 623 h 1251"/>
                <a:gd name="T76" fmla="*/ 625 w 1555"/>
                <a:gd name="T77" fmla="*/ 671 h 1251"/>
                <a:gd name="T78" fmla="*/ 721 w 1555"/>
                <a:gd name="T79" fmla="*/ 741 h 1251"/>
                <a:gd name="T80" fmla="*/ 833 w 1555"/>
                <a:gd name="T81" fmla="*/ 707 h 1251"/>
                <a:gd name="T82" fmla="*/ 594 w 1555"/>
                <a:gd name="T83" fmla="*/ 433 h 1251"/>
                <a:gd name="T84" fmla="*/ 862 w 1555"/>
                <a:gd name="T85" fmla="*/ 305 h 1251"/>
                <a:gd name="T86" fmla="*/ 778 w 1555"/>
                <a:gd name="T87" fmla="*/ 617 h 1251"/>
                <a:gd name="T88" fmla="*/ 1012 w 1555"/>
                <a:gd name="T89" fmla="*/ 585 h 1251"/>
                <a:gd name="T90" fmla="*/ 967 w 1555"/>
                <a:gd name="T91" fmla="*/ 658 h 1251"/>
                <a:gd name="T92" fmla="*/ 1265 w 1555"/>
                <a:gd name="T93" fmla="*/ 918 h 1251"/>
                <a:gd name="T94" fmla="*/ 1109 w 1555"/>
                <a:gd name="T95" fmla="*/ 723 h 1251"/>
                <a:gd name="T96" fmla="*/ 1148 w 1555"/>
                <a:gd name="T97" fmla="*/ 674 h 1251"/>
                <a:gd name="T98" fmla="*/ 1202 w 1555"/>
                <a:gd name="T99" fmla="*/ 660 h 1251"/>
                <a:gd name="T100" fmla="*/ 1360 w 1555"/>
                <a:gd name="T101" fmla="*/ 7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5" h="1251">
                  <a:moveTo>
                    <a:pt x="1383" y="658"/>
                  </a:moveTo>
                  <a:cubicBezTo>
                    <a:pt x="1298" y="638"/>
                    <a:pt x="1298" y="638"/>
                    <a:pt x="1298" y="638"/>
                  </a:cubicBezTo>
                  <a:cubicBezTo>
                    <a:pt x="1298" y="623"/>
                    <a:pt x="1298" y="623"/>
                    <a:pt x="1298" y="623"/>
                  </a:cubicBezTo>
                  <a:cubicBezTo>
                    <a:pt x="1353" y="584"/>
                    <a:pt x="1389" y="520"/>
                    <a:pt x="1389" y="447"/>
                  </a:cubicBezTo>
                  <a:cubicBezTo>
                    <a:pt x="1389" y="337"/>
                    <a:pt x="1389" y="337"/>
                    <a:pt x="1389" y="337"/>
                  </a:cubicBezTo>
                  <a:cubicBezTo>
                    <a:pt x="1389" y="219"/>
                    <a:pt x="1293" y="123"/>
                    <a:pt x="1175" y="123"/>
                  </a:cubicBezTo>
                  <a:cubicBezTo>
                    <a:pt x="1122" y="123"/>
                    <a:pt x="1074" y="142"/>
                    <a:pt x="1036" y="174"/>
                  </a:cubicBezTo>
                  <a:cubicBezTo>
                    <a:pt x="995" y="72"/>
                    <a:pt x="894" y="0"/>
                    <a:pt x="778" y="0"/>
                  </a:cubicBezTo>
                  <a:cubicBezTo>
                    <a:pt x="661" y="0"/>
                    <a:pt x="560" y="72"/>
                    <a:pt x="519" y="175"/>
                  </a:cubicBezTo>
                  <a:cubicBezTo>
                    <a:pt x="481" y="142"/>
                    <a:pt x="433" y="123"/>
                    <a:pt x="380" y="123"/>
                  </a:cubicBezTo>
                  <a:cubicBezTo>
                    <a:pt x="262" y="123"/>
                    <a:pt x="166" y="219"/>
                    <a:pt x="166" y="337"/>
                  </a:cubicBezTo>
                  <a:cubicBezTo>
                    <a:pt x="166" y="344"/>
                    <a:pt x="166" y="344"/>
                    <a:pt x="166" y="344"/>
                  </a:cubicBezTo>
                  <a:cubicBezTo>
                    <a:pt x="166" y="447"/>
                    <a:pt x="166" y="447"/>
                    <a:pt x="166" y="447"/>
                  </a:cubicBezTo>
                  <a:cubicBezTo>
                    <a:pt x="166" y="520"/>
                    <a:pt x="202" y="584"/>
                    <a:pt x="257" y="623"/>
                  </a:cubicBezTo>
                  <a:cubicBezTo>
                    <a:pt x="257" y="638"/>
                    <a:pt x="257" y="638"/>
                    <a:pt x="257" y="638"/>
                  </a:cubicBezTo>
                  <a:cubicBezTo>
                    <a:pt x="172" y="658"/>
                    <a:pt x="172" y="658"/>
                    <a:pt x="172" y="658"/>
                  </a:cubicBezTo>
                  <a:cubicBezTo>
                    <a:pt x="70" y="683"/>
                    <a:pt x="0" y="772"/>
                    <a:pt x="0" y="877"/>
                  </a:cubicBezTo>
                  <a:cubicBezTo>
                    <a:pt x="0" y="966"/>
                    <a:pt x="0" y="966"/>
                    <a:pt x="0" y="966"/>
                  </a:cubicBezTo>
                  <a:cubicBezTo>
                    <a:pt x="0" y="993"/>
                    <a:pt x="21" y="1014"/>
                    <a:pt x="47" y="1014"/>
                  </a:cubicBezTo>
                  <a:cubicBezTo>
                    <a:pt x="267" y="1014"/>
                    <a:pt x="267" y="1014"/>
                    <a:pt x="267" y="1014"/>
                  </a:cubicBezTo>
                  <a:cubicBezTo>
                    <a:pt x="267" y="1020"/>
                    <a:pt x="266" y="1026"/>
                    <a:pt x="266" y="1032"/>
                  </a:cubicBezTo>
                  <a:cubicBezTo>
                    <a:pt x="266" y="1203"/>
                    <a:pt x="266" y="1203"/>
                    <a:pt x="266" y="1203"/>
                  </a:cubicBezTo>
                  <a:cubicBezTo>
                    <a:pt x="266" y="1230"/>
                    <a:pt x="288" y="1251"/>
                    <a:pt x="314" y="1251"/>
                  </a:cubicBezTo>
                  <a:cubicBezTo>
                    <a:pt x="602" y="1251"/>
                    <a:pt x="602" y="1251"/>
                    <a:pt x="602" y="1251"/>
                  </a:cubicBezTo>
                  <a:cubicBezTo>
                    <a:pt x="628" y="1251"/>
                    <a:pt x="649" y="1230"/>
                    <a:pt x="649" y="1203"/>
                  </a:cubicBezTo>
                  <a:cubicBezTo>
                    <a:pt x="649" y="1177"/>
                    <a:pt x="628" y="1156"/>
                    <a:pt x="602" y="1156"/>
                  </a:cubicBezTo>
                  <a:cubicBezTo>
                    <a:pt x="552" y="1156"/>
                    <a:pt x="552" y="1156"/>
                    <a:pt x="552" y="1156"/>
                  </a:cubicBezTo>
                  <a:cubicBezTo>
                    <a:pt x="552" y="1057"/>
                    <a:pt x="552" y="1057"/>
                    <a:pt x="552" y="1057"/>
                  </a:cubicBezTo>
                  <a:cubicBezTo>
                    <a:pt x="552" y="1030"/>
                    <a:pt x="531" y="1009"/>
                    <a:pt x="504" y="1009"/>
                  </a:cubicBezTo>
                  <a:cubicBezTo>
                    <a:pt x="478" y="1009"/>
                    <a:pt x="457" y="1030"/>
                    <a:pt x="457" y="1057"/>
                  </a:cubicBezTo>
                  <a:cubicBezTo>
                    <a:pt x="457" y="1156"/>
                    <a:pt x="457" y="1156"/>
                    <a:pt x="457" y="1156"/>
                  </a:cubicBezTo>
                  <a:cubicBezTo>
                    <a:pt x="362" y="1156"/>
                    <a:pt x="362" y="1156"/>
                    <a:pt x="362" y="1156"/>
                  </a:cubicBezTo>
                  <a:cubicBezTo>
                    <a:pt x="362" y="1032"/>
                    <a:pt x="362" y="1032"/>
                    <a:pt x="362" y="1032"/>
                  </a:cubicBezTo>
                  <a:cubicBezTo>
                    <a:pt x="362" y="939"/>
                    <a:pt x="425" y="860"/>
                    <a:pt x="514" y="838"/>
                  </a:cubicBezTo>
                  <a:cubicBezTo>
                    <a:pt x="646" y="807"/>
                    <a:pt x="646" y="807"/>
                    <a:pt x="646" y="807"/>
                  </a:cubicBezTo>
                  <a:cubicBezTo>
                    <a:pt x="733" y="1007"/>
                    <a:pt x="733" y="1007"/>
                    <a:pt x="733" y="1007"/>
                  </a:cubicBezTo>
                  <a:cubicBezTo>
                    <a:pt x="741" y="1024"/>
                    <a:pt x="758" y="1035"/>
                    <a:pt x="777" y="1035"/>
                  </a:cubicBezTo>
                  <a:cubicBezTo>
                    <a:pt x="777" y="1035"/>
                    <a:pt x="777" y="1035"/>
                    <a:pt x="777" y="1035"/>
                  </a:cubicBezTo>
                  <a:cubicBezTo>
                    <a:pt x="796" y="1035"/>
                    <a:pt x="813" y="1024"/>
                    <a:pt x="821" y="1007"/>
                  </a:cubicBezTo>
                  <a:cubicBezTo>
                    <a:pt x="909" y="807"/>
                    <a:pt x="909" y="807"/>
                    <a:pt x="909" y="807"/>
                  </a:cubicBezTo>
                  <a:cubicBezTo>
                    <a:pt x="1039" y="839"/>
                    <a:pt x="1039" y="839"/>
                    <a:pt x="1039" y="839"/>
                  </a:cubicBezTo>
                  <a:cubicBezTo>
                    <a:pt x="1129" y="860"/>
                    <a:pt x="1192" y="939"/>
                    <a:pt x="1192" y="1032"/>
                  </a:cubicBezTo>
                  <a:cubicBezTo>
                    <a:pt x="1192" y="1156"/>
                    <a:pt x="1192" y="1156"/>
                    <a:pt x="1192" y="1156"/>
                  </a:cubicBezTo>
                  <a:cubicBezTo>
                    <a:pt x="1097" y="1156"/>
                    <a:pt x="1097" y="1156"/>
                    <a:pt x="1097" y="1156"/>
                  </a:cubicBezTo>
                  <a:cubicBezTo>
                    <a:pt x="1097" y="1057"/>
                    <a:pt x="1097" y="1057"/>
                    <a:pt x="1097" y="1057"/>
                  </a:cubicBezTo>
                  <a:cubicBezTo>
                    <a:pt x="1097" y="1030"/>
                    <a:pt x="1076" y="1009"/>
                    <a:pt x="1050" y="1009"/>
                  </a:cubicBezTo>
                  <a:cubicBezTo>
                    <a:pt x="1023" y="1009"/>
                    <a:pt x="1002" y="1030"/>
                    <a:pt x="1002" y="1057"/>
                  </a:cubicBezTo>
                  <a:cubicBezTo>
                    <a:pt x="1002" y="1156"/>
                    <a:pt x="1002" y="1156"/>
                    <a:pt x="1002" y="1156"/>
                  </a:cubicBezTo>
                  <a:cubicBezTo>
                    <a:pt x="948" y="1156"/>
                    <a:pt x="948" y="1156"/>
                    <a:pt x="948" y="1156"/>
                  </a:cubicBezTo>
                  <a:cubicBezTo>
                    <a:pt x="921" y="1156"/>
                    <a:pt x="900" y="1177"/>
                    <a:pt x="900" y="1203"/>
                  </a:cubicBezTo>
                  <a:cubicBezTo>
                    <a:pt x="900" y="1230"/>
                    <a:pt x="921" y="1251"/>
                    <a:pt x="948" y="1251"/>
                  </a:cubicBezTo>
                  <a:cubicBezTo>
                    <a:pt x="1240" y="1251"/>
                    <a:pt x="1240" y="1251"/>
                    <a:pt x="1240" y="1251"/>
                  </a:cubicBezTo>
                  <a:cubicBezTo>
                    <a:pt x="1266" y="1251"/>
                    <a:pt x="1288" y="1230"/>
                    <a:pt x="1288" y="1203"/>
                  </a:cubicBezTo>
                  <a:cubicBezTo>
                    <a:pt x="1288" y="1032"/>
                    <a:pt x="1288" y="1032"/>
                    <a:pt x="1288" y="1032"/>
                  </a:cubicBezTo>
                  <a:cubicBezTo>
                    <a:pt x="1288" y="1026"/>
                    <a:pt x="1287" y="1020"/>
                    <a:pt x="1287" y="1014"/>
                  </a:cubicBezTo>
                  <a:cubicBezTo>
                    <a:pt x="1507" y="1014"/>
                    <a:pt x="1507" y="1014"/>
                    <a:pt x="1507" y="1014"/>
                  </a:cubicBezTo>
                  <a:cubicBezTo>
                    <a:pt x="1534" y="1014"/>
                    <a:pt x="1555" y="993"/>
                    <a:pt x="1555" y="966"/>
                  </a:cubicBezTo>
                  <a:cubicBezTo>
                    <a:pt x="1555" y="877"/>
                    <a:pt x="1555" y="877"/>
                    <a:pt x="1555" y="877"/>
                  </a:cubicBezTo>
                  <a:cubicBezTo>
                    <a:pt x="1555" y="773"/>
                    <a:pt x="1484" y="683"/>
                    <a:pt x="1383" y="658"/>
                  </a:cubicBezTo>
                  <a:close/>
                  <a:moveTo>
                    <a:pt x="1175" y="219"/>
                  </a:moveTo>
                  <a:cubicBezTo>
                    <a:pt x="1238" y="219"/>
                    <a:pt x="1289" y="267"/>
                    <a:pt x="1293" y="329"/>
                  </a:cubicBezTo>
                  <a:cubicBezTo>
                    <a:pt x="1227" y="329"/>
                    <a:pt x="1227" y="329"/>
                    <a:pt x="1227" y="329"/>
                  </a:cubicBezTo>
                  <a:cubicBezTo>
                    <a:pt x="1171" y="329"/>
                    <a:pt x="1116" y="316"/>
                    <a:pt x="1066" y="290"/>
                  </a:cubicBezTo>
                  <a:cubicBezTo>
                    <a:pt x="1085" y="248"/>
                    <a:pt x="1126" y="219"/>
                    <a:pt x="1175" y="219"/>
                  </a:cubicBezTo>
                  <a:close/>
                  <a:moveTo>
                    <a:pt x="1057" y="440"/>
                  </a:moveTo>
                  <a:cubicBezTo>
                    <a:pt x="1057" y="438"/>
                    <a:pt x="1057" y="436"/>
                    <a:pt x="1057" y="433"/>
                  </a:cubicBezTo>
                  <a:cubicBezTo>
                    <a:pt x="1057" y="391"/>
                    <a:pt x="1057" y="391"/>
                    <a:pt x="1057" y="391"/>
                  </a:cubicBezTo>
                  <a:cubicBezTo>
                    <a:pt x="1111" y="413"/>
                    <a:pt x="1168" y="425"/>
                    <a:pt x="1227" y="425"/>
                  </a:cubicBezTo>
                  <a:cubicBezTo>
                    <a:pt x="1293" y="425"/>
                    <a:pt x="1293" y="425"/>
                    <a:pt x="1293" y="425"/>
                  </a:cubicBezTo>
                  <a:cubicBezTo>
                    <a:pt x="1293" y="447"/>
                    <a:pt x="1293" y="447"/>
                    <a:pt x="1293" y="447"/>
                  </a:cubicBezTo>
                  <a:cubicBezTo>
                    <a:pt x="1293" y="513"/>
                    <a:pt x="1240" y="566"/>
                    <a:pt x="1175" y="566"/>
                  </a:cubicBezTo>
                  <a:cubicBezTo>
                    <a:pt x="1110" y="566"/>
                    <a:pt x="1057" y="513"/>
                    <a:pt x="1057" y="447"/>
                  </a:cubicBezTo>
                  <a:lnTo>
                    <a:pt x="1057" y="440"/>
                  </a:lnTo>
                  <a:close/>
                  <a:moveTo>
                    <a:pt x="594" y="279"/>
                  </a:moveTo>
                  <a:cubicBezTo>
                    <a:pt x="594" y="279"/>
                    <a:pt x="594" y="279"/>
                    <a:pt x="594" y="279"/>
                  </a:cubicBezTo>
                  <a:cubicBezTo>
                    <a:pt x="594" y="178"/>
                    <a:pt x="676" y="96"/>
                    <a:pt x="778" y="96"/>
                  </a:cubicBezTo>
                  <a:cubicBezTo>
                    <a:pt x="869" y="96"/>
                    <a:pt x="945" y="163"/>
                    <a:pt x="959" y="250"/>
                  </a:cubicBezTo>
                  <a:cubicBezTo>
                    <a:pt x="878" y="203"/>
                    <a:pt x="878" y="203"/>
                    <a:pt x="878" y="203"/>
                  </a:cubicBezTo>
                  <a:cubicBezTo>
                    <a:pt x="858" y="191"/>
                    <a:pt x="833" y="196"/>
                    <a:pt x="818" y="214"/>
                  </a:cubicBezTo>
                  <a:cubicBezTo>
                    <a:pt x="778" y="260"/>
                    <a:pt x="721" y="287"/>
                    <a:pt x="659" y="287"/>
                  </a:cubicBezTo>
                  <a:cubicBezTo>
                    <a:pt x="594" y="287"/>
                    <a:pt x="594" y="287"/>
                    <a:pt x="594" y="287"/>
                  </a:cubicBezTo>
                  <a:cubicBezTo>
                    <a:pt x="594" y="279"/>
                    <a:pt x="594" y="279"/>
                    <a:pt x="594" y="279"/>
                  </a:cubicBezTo>
                  <a:close/>
                  <a:moveTo>
                    <a:pt x="380" y="219"/>
                  </a:moveTo>
                  <a:cubicBezTo>
                    <a:pt x="428" y="219"/>
                    <a:pt x="470" y="248"/>
                    <a:pt x="488" y="290"/>
                  </a:cubicBezTo>
                  <a:cubicBezTo>
                    <a:pt x="439" y="316"/>
                    <a:pt x="384" y="329"/>
                    <a:pt x="328" y="329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5" y="267"/>
                    <a:pt x="317" y="219"/>
                    <a:pt x="380" y="219"/>
                  </a:cubicBezTo>
                  <a:close/>
                  <a:moveTo>
                    <a:pt x="261" y="425"/>
                  </a:moveTo>
                  <a:cubicBezTo>
                    <a:pt x="328" y="425"/>
                    <a:pt x="328" y="425"/>
                    <a:pt x="328" y="425"/>
                  </a:cubicBezTo>
                  <a:cubicBezTo>
                    <a:pt x="386" y="425"/>
                    <a:pt x="444" y="413"/>
                    <a:pt x="498" y="391"/>
                  </a:cubicBezTo>
                  <a:cubicBezTo>
                    <a:pt x="498" y="447"/>
                    <a:pt x="498" y="447"/>
                    <a:pt x="498" y="447"/>
                  </a:cubicBezTo>
                  <a:cubicBezTo>
                    <a:pt x="498" y="513"/>
                    <a:pt x="445" y="566"/>
                    <a:pt x="380" y="566"/>
                  </a:cubicBezTo>
                  <a:cubicBezTo>
                    <a:pt x="314" y="566"/>
                    <a:pt x="261" y="513"/>
                    <a:pt x="261" y="447"/>
                  </a:cubicBezTo>
                  <a:cubicBezTo>
                    <a:pt x="261" y="425"/>
                    <a:pt x="261" y="425"/>
                    <a:pt x="261" y="425"/>
                  </a:cubicBezTo>
                  <a:close/>
                  <a:moveTo>
                    <a:pt x="492" y="745"/>
                  </a:moveTo>
                  <a:cubicBezTo>
                    <a:pt x="398" y="768"/>
                    <a:pt x="324" y="834"/>
                    <a:pt x="289" y="918"/>
                  </a:cubicBezTo>
                  <a:cubicBezTo>
                    <a:pt x="95" y="918"/>
                    <a:pt x="95" y="918"/>
                    <a:pt x="95" y="918"/>
                  </a:cubicBezTo>
                  <a:cubicBezTo>
                    <a:pt x="95" y="877"/>
                    <a:pt x="95" y="877"/>
                    <a:pt x="95" y="877"/>
                  </a:cubicBezTo>
                  <a:cubicBezTo>
                    <a:pt x="95" y="817"/>
                    <a:pt x="136" y="765"/>
                    <a:pt x="194" y="751"/>
                  </a:cubicBezTo>
                  <a:cubicBezTo>
                    <a:pt x="316" y="722"/>
                    <a:pt x="316" y="722"/>
                    <a:pt x="316" y="722"/>
                  </a:cubicBezTo>
                  <a:cubicBezTo>
                    <a:pt x="338" y="717"/>
                    <a:pt x="353" y="698"/>
                    <a:pt x="353" y="676"/>
                  </a:cubicBezTo>
                  <a:cubicBezTo>
                    <a:pt x="353" y="660"/>
                    <a:pt x="353" y="660"/>
                    <a:pt x="353" y="660"/>
                  </a:cubicBezTo>
                  <a:cubicBezTo>
                    <a:pt x="362" y="661"/>
                    <a:pt x="370" y="661"/>
                    <a:pt x="380" y="661"/>
                  </a:cubicBezTo>
                  <a:cubicBezTo>
                    <a:pt x="389" y="661"/>
                    <a:pt x="397" y="661"/>
                    <a:pt x="406" y="660"/>
                  </a:cubicBezTo>
                  <a:cubicBezTo>
                    <a:pt x="406" y="673"/>
                    <a:pt x="406" y="673"/>
                    <a:pt x="406" y="673"/>
                  </a:cubicBezTo>
                  <a:cubicBezTo>
                    <a:pt x="406" y="674"/>
                    <a:pt x="406" y="675"/>
                    <a:pt x="406" y="676"/>
                  </a:cubicBezTo>
                  <a:cubicBezTo>
                    <a:pt x="406" y="691"/>
                    <a:pt x="414" y="707"/>
                    <a:pt x="428" y="716"/>
                  </a:cubicBezTo>
                  <a:cubicBezTo>
                    <a:pt x="433" y="719"/>
                    <a:pt x="439" y="721"/>
                    <a:pt x="445" y="723"/>
                  </a:cubicBezTo>
                  <a:cubicBezTo>
                    <a:pt x="516" y="740"/>
                    <a:pt x="516" y="740"/>
                    <a:pt x="516" y="740"/>
                  </a:cubicBezTo>
                  <a:lnTo>
                    <a:pt x="492" y="745"/>
                  </a:lnTo>
                  <a:close/>
                  <a:moveTo>
                    <a:pt x="625" y="671"/>
                  </a:moveTo>
                  <a:cubicBezTo>
                    <a:pt x="613" y="666"/>
                    <a:pt x="600" y="661"/>
                    <a:pt x="587" y="658"/>
                  </a:cubicBezTo>
                  <a:cubicBezTo>
                    <a:pt x="502" y="638"/>
                    <a:pt x="502" y="638"/>
                    <a:pt x="502" y="638"/>
                  </a:cubicBezTo>
                  <a:cubicBezTo>
                    <a:pt x="502" y="623"/>
                    <a:pt x="502" y="623"/>
                    <a:pt x="502" y="623"/>
                  </a:cubicBezTo>
                  <a:cubicBezTo>
                    <a:pt x="517" y="612"/>
                    <a:pt x="531" y="599"/>
                    <a:pt x="543" y="585"/>
                  </a:cubicBezTo>
                  <a:cubicBezTo>
                    <a:pt x="565" y="618"/>
                    <a:pt x="593" y="646"/>
                    <a:pt x="625" y="668"/>
                  </a:cubicBezTo>
                  <a:cubicBezTo>
                    <a:pt x="625" y="671"/>
                    <a:pt x="625" y="671"/>
                    <a:pt x="625" y="671"/>
                  </a:cubicBezTo>
                  <a:close/>
                  <a:moveTo>
                    <a:pt x="833" y="741"/>
                  </a:moveTo>
                  <a:cubicBezTo>
                    <a:pt x="777" y="869"/>
                    <a:pt x="777" y="869"/>
                    <a:pt x="777" y="869"/>
                  </a:cubicBezTo>
                  <a:cubicBezTo>
                    <a:pt x="721" y="741"/>
                    <a:pt x="721" y="741"/>
                    <a:pt x="721" y="741"/>
                  </a:cubicBezTo>
                  <a:cubicBezTo>
                    <a:pt x="721" y="707"/>
                    <a:pt x="721" y="707"/>
                    <a:pt x="721" y="707"/>
                  </a:cubicBezTo>
                  <a:cubicBezTo>
                    <a:pt x="739" y="711"/>
                    <a:pt x="758" y="713"/>
                    <a:pt x="778" y="713"/>
                  </a:cubicBezTo>
                  <a:cubicBezTo>
                    <a:pt x="797" y="713"/>
                    <a:pt x="815" y="711"/>
                    <a:pt x="833" y="707"/>
                  </a:cubicBezTo>
                  <a:lnTo>
                    <a:pt x="833" y="741"/>
                  </a:lnTo>
                  <a:close/>
                  <a:moveTo>
                    <a:pt x="778" y="617"/>
                  </a:moveTo>
                  <a:cubicBezTo>
                    <a:pt x="676" y="617"/>
                    <a:pt x="594" y="535"/>
                    <a:pt x="594" y="433"/>
                  </a:cubicBezTo>
                  <a:cubicBezTo>
                    <a:pt x="594" y="383"/>
                    <a:pt x="594" y="383"/>
                    <a:pt x="594" y="383"/>
                  </a:cubicBezTo>
                  <a:cubicBezTo>
                    <a:pt x="659" y="383"/>
                    <a:pt x="659" y="383"/>
                    <a:pt x="659" y="383"/>
                  </a:cubicBezTo>
                  <a:cubicBezTo>
                    <a:pt x="735" y="383"/>
                    <a:pt x="807" y="355"/>
                    <a:pt x="862" y="305"/>
                  </a:cubicBezTo>
                  <a:cubicBezTo>
                    <a:pt x="961" y="362"/>
                    <a:pt x="961" y="362"/>
                    <a:pt x="961" y="362"/>
                  </a:cubicBezTo>
                  <a:cubicBezTo>
                    <a:pt x="961" y="440"/>
                    <a:pt x="961" y="440"/>
                    <a:pt x="961" y="440"/>
                  </a:cubicBezTo>
                  <a:cubicBezTo>
                    <a:pt x="957" y="539"/>
                    <a:pt x="877" y="617"/>
                    <a:pt x="778" y="617"/>
                  </a:cubicBezTo>
                  <a:close/>
                  <a:moveTo>
                    <a:pt x="929" y="671"/>
                  </a:moveTo>
                  <a:cubicBezTo>
                    <a:pt x="929" y="668"/>
                    <a:pt x="929" y="668"/>
                    <a:pt x="929" y="668"/>
                  </a:cubicBezTo>
                  <a:cubicBezTo>
                    <a:pt x="962" y="647"/>
                    <a:pt x="990" y="619"/>
                    <a:pt x="1012" y="585"/>
                  </a:cubicBezTo>
                  <a:cubicBezTo>
                    <a:pt x="1024" y="600"/>
                    <a:pt x="1038" y="612"/>
                    <a:pt x="1053" y="623"/>
                  </a:cubicBezTo>
                  <a:cubicBezTo>
                    <a:pt x="1053" y="638"/>
                    <a:pt x="1053" y="638"/>
                    <a:pt x="1053" y="638"/>
                  </a:cubicBezTo>
                  <a:cubicBezTo>
                    <a:pt x="967" y="658"/>
                    <a:pt x="967" y="658"/>
                    <a:pt x="967" y="658"/>
                  </a:cubicBezTo>
                  <a:cubicBezTo>
                    <a:pt x="954" y="661"/>
                    <a:pt x="941" y="666"/>
                    <a:pt x="929" y="671"/>
                  </a:cubicBezTo>
                  <a:close/>
                  <a:moveTo>
                    <a:pt x="1459" y="918"/>
                  </a:moveTo>
                  <a:cubicBezTo>
                    <a:pt x="1265" y="918"/>
                    <a:pt x="1265" y="918"/>
                    <a:pt x="1265" y="918"/>
                  </a:cubicBezTo>
                  <a:cubicBezTo>
                    <a:pt x="1230" y="834"/>
                    <a:pt x="1156" y="768"/>
                    <a:pt x="1062" y="746"/>
                  </a:cubicBezTo>
                  <a:cubicBezTo>
                    <a:pt x="1038" y="740"/>
                    <a:pt x="1038" y="740"/>
                    <a:pt x="1038" y="740"/>
                  </a:cubicBezTo>
                  <a:cubicBezTo>
                    <a:pt x="1109" y="723"/>
                    <a:pt x="1109" y="723"/>
                    <a:pt x="1109" y="723"/>
                  </a:cubicBezTo>
                  <a:cubicBezTo>
                    <a:pt x="1115" y="721"/>
                    <a:pt x="1121" y="719"/>
                    <a:pt x="1127" y="716"/>
                  </a:cubicBezTo>
                  <a:cubicBezTo>
                    <a:pt x="1141" y="707"/>
                    <a:pt x="1148" y="691"/>
                    <a:pt x="1148" y="676"/>
                  </a:cubicBezTo>
                  <a:cubicBezTo>
                    <a:pt x="1148" y="675"/>
                    <a:pt x="1148" y="675"/>
                    <a:pt x="1148" y="674"/>
                  </a:cubicBezTo>
                  <a:cubicBezTo>
                    <a:pt x="1148" y="660"/>
                    <a:pt x="1148" y="660"/>
                    <a:pt x="1148" y="660"/>
                  </a:cubicBezTo>
                  <a:cubicBezTo>
                    <a:pt x="1157" y="661"/>
                    <a:pt x="1166" y="661"/>
                    <a:pt x="1175" y="661"/>
                  </a:cubicBezTo>
                  <a:cubicBezTo>
                    <a:pt x="1184" y="661"/>
                    <a:pt x="1193" y="661"/>
                    <a:pt x="1202" y="660"/>
                  </a:cubicBezTo>
                  <a:cubicBezTo>
                    <a:pt x="1202" y="676"/>
                    <a:pt x="1202" y="676"/>
                    <a:pt x="1202" y="676"/>
                  </a:cubicBezTo>
                  <a:cubicBezTo>
                    <a:pt x="1202" y="698"/>
                    <a:pt x="1217" y="717"/>
                    <a:pt x="1239" y="722"/>
                  </a:cubicBezTo>
                  <a:cubicBezTo>
                    <a:pt x="1360" y="751"/>
                    <a:pt x="1360" y="751"/>
                    <a:pt x="1360" y="751"/>
                  </a:cubicBezTo>
                  <a:cubicBezTo>
                    <a:pt x="1419" y="765"/>
                    <a:pt x="1459" y="817"/>
                    <a:pt x="1459" y="877"/>
                  </a:cubicBezTo>
                  <a:cubicBezTo>
                    <a:pt x="1459" y="918"/>
                    <a:pt x="1459" y="918"/>
                    <a:pt x="1459" y="9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4C45518F-EA59-4778-9E6A-BFE356E64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" y="2707"/>
              <a:ext cx="12" cy="12"/>
            </a:xfrm>
            <a:custGeom>
              <a:avLst/>
              <a:gdLst>
                <a:gd name="T0" fmla="*/ 82 w 96"/>
                <a:gd name="T1" fmla="*/ 14 h 95"/>
                <a:gd name="T2" fmla="*/ 48 w 96"/>
                <a:gd name="T3" fmla="*/ 0 h 95"/>
                <a:gd name="T4" fmla="*/ 14 w 96"/>
                <a:gd name="T5" fmla="*/ 14 h 95"/>
                <a:gd name="T6" fmla="*/ 0 w 96"/>
                <a:gd name="T7" fmla="*/ 47 h 95"/>
                <a:gd name="T8" fmla="*/ 14 w 96"/>
                <a:gd name="T9" fmla="*/ 81 h 95"/>
                <a:gd name="T10" fmla="*/ 48 w 96"/>
                <a:gd name="T11" fmla="*/ 95 h 95"/>
                <a:gd name="T12" fmla="*/ 82 w 96"/>
                <a:gd name="T13" fmla="*/ 81 h 95"/>
                <a:gd name="T14" fmla="*/ 96 w 96"/>
                <a:gd name="T15" fmla="*/ 47 h 95"/>
                <a:gd name="T16" fmla="*/ 82 w 96"/>
                <a:gd name="T17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5">
                  <a:moveTo>
                    <a:pt x="82" y="14"/>
                  </a:moveTo>
                  <a:cubicBezTo>
                    <a:pt x="73" y="5"/>
                    <a:pt x="61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3"/>
                    <a:pt x="0" y="35"/>
                    <a:pt x="0" y="47"/>
                  </a:cubicBezTo>
                  <a:cubicBezTo>
                    <a:pt x="0" y="60"/>
                    <a:pt x="5" y="72"/>
                    <a:pt x="14" y="81"/>
                  </a:cubicBezTo>
                  <a:cubicBezTo>
                    <a:pt x="23" y="90"/>
                    <a:pt x="35" y="95"/>
                    <a:pt x="48" y="95"/>
                  </a:cubicBezTo>
                  <a:cubicBezTo>
                    <a:pt x="61" y="95"/>
                    <a:pt x="73" y="90"/>
                    <a:pt x="82" y="81"/>
                  </a:cubicBezTo>
                  <a:cubicBezTo>
                    <a:pt x="91" y="72"/>
                    <a:pt x="96" y="60"/>
                    <a:pt x="96" y="47"/>
                  </a:cubicBezTo>
                  <a:cubicBezTo>
                    <a:pt x="96" y="35"/>
                    <a:pt x="91" y="23"/>
                    <a:pt x="8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EC09EAAF-B46E-41A2-A65B-FD1ADD9D5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" y="2522"/>
              <a:ext cx="12" cy="22"/>
            </a:xfrm>
            <a:custGeom>
              <a:avLst/>
              <a:gdLst>
                <a:gd name="T0" fmla="*/ 48 w 96"/>
                <a:gd name="T1" fmla="*/ 0 h 167"/>
                <a:gd name="T2" fmla="*/ 0 w 96"/>
                <a:gd name="T3" fmla="*/ 48 h 167"/>
                <a:gd name="T4" fmla="*/ 0 w 96"/>
                <a:gd name="T5" fmla="*/ 119 h 167"/>
                <a:gd name="T6" fmla="*/ 48 w 96"/>
                <a:gd name="T7" fmla="*/ 167 h 167"/>
                <a:gd name="T8" fmla="*/ 96 w 96"/>
                <a:gd name="T9" fmla="*/ 119 h 167"/>
                <a:gd name="T10" fmla="*/ 96 w 96"/>
                <a:gd name="T11" fmla="*/ 48 h 167"/>
                <a:gd name="T12" fmla="*/ 48 w 96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7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46"/>
                    <a:pt x="22" y="167"/>
                    <a:pt x="48" y="167"/>
                  </a:cubicBezTo>
                  <a:cubicBezTo>
                    <a:pt x="74" y="167"/>
                    <a:pt x="96" y="146"/>
                    <a:pt x="96" y="11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7A6F87EA-CFEB-4A98-8061-AC612E4D3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2" y="2533"/>
              <a:ext cx="21" cy="20"/>
            </a:xfrm>
            <a:custGeom>
              <a:avLst/>
              <a:gdLst>
                <a:gd name="T0" fmla="*/ 137 w 156"/>
                <a:gd name="T1" fmla="*/ 69 h 151"/>
                <a:gd name="T2" fmla="*/ 87 w 156"/>
                <a:gd name="T3" fmla="*/ 19 h 151"/>
                <a:gd name="T4" fmla="*/ 19 w 156"/>
                <a:gd name="T5" fmla="*/ 19 h 151"/>
                <a:gd name="T6" fmla="*/ 19 w 156"/>
                <a:gd name="T7" fmla="*/ 86 h 151"/>
                <a:gd name="T8" fmla="*/ 69 w 156"/>
                <a:gd name="T9" fmla="*/ 137 h 151"/>
                <a:gd name="T10" fmla="*/ 103 w 156"/>
                <a:gd name="T11" fmla="*/ 151 h 151"/>
                <a:gd name="T12" fmla="*/ 137 w 156"/>
                <a:gd name="T13" fmla="*/ 137 h 151"/>
                <a:gd name="T14" fmla="*/ 137 w 156"/>
                <a:gd name="T15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51">
                  <a:moveTo>
                    <a:pt x="137" y="6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68" y="0"/>
                    <a:pt x="38" y="0"/>
                    <a:pt x="19" y="19"/>
                  </a:cubicBezTo>
                  <a:cubicBezTo>
                    <a:pt x="0" y="38"/>
                    <a:pt x="0" y="68"/>
                    <a:pt x="19" y="86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79" y="146"/>
                    <a:pt x="91" y="151"/>
                    <a:pt x="103" y="151"/>
                  </a:cubicBezTo>
                  <a:cubicBezTo>
                    <a:pt x="115" y="151"/>
                    <a:pt x="128" y="146"/>
                    <a:pt x="137" y="137"/>
                  </a:cubicBezTo>
                  <a:cubicBezTo>
                    <a:pt x="156" y="118"/>
                    <a:pt x="156" y="88"/>
                    <a:pt x="13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AD9C77A2-EF40-4DFB-BF8C-ACD7B461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0" y="2534"/>
              <a:ext cx="20" cy="19"/>
            </a:xfrm>
            <a:custGeom>
              <a:avLst/>
              <a:gdLst>
                <a:gd name="T0" fmla="*/ 136 w 154"/>
                <a:gd name="T1" fmla="*/ 19 h 151"/>
                <a:gd name="T2" fmla="*/ 68 w 154"/>
                <a:gd name="T3" fmla="*/ 19 h 151"/>
                <a:gd name="T4" fmla="*/ 18 w 154"/>
                <a:gd name="T5" fmla="*/ 69 h 151"/>
                <a:gd name="T6" fmla="*/ 18 w 154"/>
                <a:gd name="T7" fmla="*/ 137 h 151"/>
                <a:gd name="T8" fmla="*/ 52 w 154"/>
                <a:gd name="T9" fmla="*/ 151 h 151"/>
                <a:gd name="T10" fmla="*/ 86 w 154"/>
                <a:gd name="T11" fmla="*/ 137 h 151"/>
                <a:gd name="T12" fmla="*/ 136 w 154"/>
                <a:gd name="T13" fmla="*/ 87 h 151"/>
                <a:gd name="T14" fmla="*/ 136 w 154"/>
                <a:gd name="T15" fmla="*/ 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51">
                  <a:moveTo>
                    <a:pt x="136" y="19"/>
                  </a:moveTo>
                  <a:cubicBezTo>
                    <a:pt x="117" y="0"/>
                    <a:pt x="87" y="0"/>
                    <a:pt x="68" y="1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0" y="88"/>
                    <a:pt x="0" y="118"/>
                    <a:pt x="18" y="137"/>
                  </a:cubicBezTo>
                  <a:cubicBezTo>
                    <a:pt x="28" y="146"/>
                    <a:pt x="40" y="151"/>
                    <a:pt x="52" y="151"/>
                  </a:cubicBezTo>
                  <a:cubicBezTo>
                    <a:pt x="64" y="151"/>
                    <a:pt x="77" y="146"/>
                    <a:pt x="86" y="137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154" y="68"/>
                    <a:pt x="154" y="38"/>
                    <a:pt x="13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60" name="Group 46">
            <a:extLst>
              <a:ext uri="{FF2B5EF4-FFF2-40B4-BE49-F238E27FC236}">
                <a16:creationId xmlns:a16="http://schemas.microsoft.com/office/drawing/2014/main" xmlns="" id="{60B288DA-82A6-4B4F-9B66-CBD2D820F1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94272" y="975120"/>
            <a:ext cx="501701" cy="501701"/>
            <a:chOff x="-868" y="1724"/>
            <a:chExt cx="648" cy="648"/>
          </a:xfrm>
          <a:solidFill>
            <a:schemeClr val="bg1"/>
          </a:solidFill>
        </p:grpSpPr>
        <p:sp>
          <p:nvSpPr>
            <p:cNvPr id="61" name="Rectangle 47">
              <a:extLst>
                <a:ext uri="{FF2B5EF4-FFF2-40B4-BE49-F238E27FC236}">
                  <a16:creationId xmlns:a16="http://schemas.microsoft.com/office/drawing/2014/main" xmlns="" id="{9650BF92-37DF-4796-8D7C-48D71F8D3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7" y="1767"/>
              <a:ext cx="22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62" name="Rectangle 48">
              <a:extLst>
                <a:ext uri="{FF2B5EF4-FFF2-40B4-BE49-F238E27FC236}">
                  <a16:creationId xmlns:a16="http://schemas.microsoft.com/office/drawing/2014/main" xmlns="" id="{C3DBF00A-CD66-447C-B19A-7698B6D6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4" y="1767"/>
              <a:ext cx="22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63" name="Rectangle 49">
              <a:extLst>
                <a:ext uri="{FF2B5EF4-FFF2-40B4-BE49-F238E27FC236}">
                  <a16:creationId xmlns:a16="http://schemas.microsoft.com/office/drawing/2014/main" xmlns="" id="{E90D0B0E-D835-42CD-A383-F5BD60C7D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7" y="1810"/>
              <a:ext cx="22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64" name="Rectangle 50">
              <a:extLst>
                <a:ext uri="{FF2B5EF4-FFF2-40B4-BE49-F238E27FC236}">
                  <a16:creationId xmlns:a16="http://schemas.microsoft.com/office/drawing/2014/main" xmlns="" id="{D55F43B1-EA21-459B-9818-9C1688283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4" y="1810"/>
              <a:ext cx="22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65" name="Rectangle 51">
              <a:extLst>
                <a:ext uri="{FF2B5EF4-FFF2-40B4-BE49-F238E27FC236}">
                  <a16:creationId xmlns:a16="http://schemas.microsoft.com/office/drawing/2014/main" xmlns="" id="{A9B57CBC-3432-4BD1-9504-76C990527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7" y="1853"/>
              <a:ext cx="22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66" name="Rectangle 52">
              <a:extLst>
                <a:ext uri="{FF2B5EF4-FFF2-40B4-BE49-F238E27FC236}">
                  <a16:creationId xmlns:a16="http://schemas.microsoft.com/office/drawing/2014/main" xmlns="" id="{94D9B30E-5F63-4A7C-85CE-34DAD6F82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4" y="1853"/>
              <a:ext cx="22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67" name="Rectangle 53">
              <a:extLst>
                <a:ext uri="{FF2B5EF4-FFF2-40B4-BE49-F238E27FC236}">
                  <a16:creationId xmlns:a16="http://schemas.microsoft.com/office/drawing/2014/main" xmlns="" id="{16509421-74D7-4933-99F4-72943BCDC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7" y="1897"/>
              <a:ext cx="22" cy="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68" name="Rectangle 54">
              <a:extLst>
                <a:ext uri="{FF2B5EF4-FFF2-40B4-BE49-F238E27FC236}">
                  <a16:creationId xmlns:a16="http://schemas.microsoft.com/office/drawing/2014/main" xmlns="" id="{79ABEFC2-B240-411E-86FF-BA9E7535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4" y="1897"/>
              <a:ext cx="22" cy="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69" name="Rectangle 55">
              <a:extLst>
                <a:ext uri="{FF2B5EF4-FFF2-40B4-BE49-F238E27FC236}">
                  <a16:creationId xmlns:a16="http://schemas.microsoft.com/office/drawing/2014/main" xmlns="" id="{8B58BEA6-07BA-4761-B76B-38791FB3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7" y="1940"/>
              <a:ext cx="22" cy="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70" name="Rectangle 56">
              <a:extLst>
                <a:ext uri="{FF2B5EF4-FFF2-40B4-BE49-F238E27FC236}">
                  <a16:creationId xmlns:a16="http://schemas.microsoft.com/office/drawing/2014/main" xmlns="" id="{A70BF4F3-F139-4BF2-9799-3376A0791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4" y="1940"/>
              <a:ext cx="22" cy="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71" name="Rectangle 57">
              <a:extLst>
                <a:ext uri="{FF2B5EF4-FFF2-40B4-BE49-F238E27FC236}">
                  <a16:creationId xmlns:a16="http://schemas.microsoft.com/office/drawing/2014/main" xmlns="" id="{979564FF-5CB0-402C-AF4D-A5C6A609B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47" y="1940"/>
              <a:ext cx="21" cy="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72" name="Rectangle 58">
              <a:extLst>
                <a:ext uri="{FF2B5EF4-FFF2-40B4-BE49-F238E27FC236}">
                  <a16:creationId xmlns:a16="http://schemas.microsoft.com/office/drawing/2014/main" xmlns="" id="{4CDB735D-32E5-4762-B9B0-4FB0EA991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47" y="1983"/>
              <a:ext cx="21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xmlns="" id="{D319E7AE-F108-401C-8DAF-3B1BA8FFF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47" y="2026"/>
              <a:ext cx="21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74" name="Rectangle 60">
              <a:extLst>
                <a:ext uri="{FF2B5EF4-FFF2-40B4-BE49-F238E27FC236}">
                  <a16:creationId xmlns:a16="http://schemas.microsoft.com/office/drawing/2014/main" xmlns="" id="{4FC2F748-4E39-477E-98E2-0F430F4A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47" y="2069"/>
              <a:ext cx="21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75" name="Rectangle 61">
              <a:extLst>
                <a:ext uri="{FF2B5EF4-FFF2-40B4-BE49-F238E27FC236}">
                  <a16:creationId xmlns:a16="http://schemas.microsoft.com/office/drawing/2014/main" xmlns="" id="{1CA0DB03-8E0A-4D0A-BD84-FF5195EBC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3" y="1940"/>
              <a:ext cx="21" cy="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76" name="Rectangle 62">
              <a:extLst>
                <a:ext uri="{FF2B5EF4-FFF2-40B4-BE49-F238E27FC236}">
                  <a16:creationId xmlns:a16="http://schemas.microsoft.com/office/drawing/2014/main" xmlns="" id="{9A2A56BF-456D-4DF8-B976-AD469BBC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3" y="1983"/>
              <a:ext cx="21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77" name="Rectangle 63">
              <a:extLst>
                <a:ext uri="{FF2B5EF4-FFF2-40B4-BE49-F238E27FC236}">
                  <a16:creationId xmlns:a16="http://schemas.microsoft.com/office/drawing/2014/main" xmlns="" id="{283C56AD-86D0-4B95-83B4-2FE2F419D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3" y="2026"/>
              <a:ext cx="21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xmlns="" id="{E6CB6972-A4E1-45A1-BC7E-B16C46C25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3" y="2069"/>
              <a:ext cx="21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79" name="Freeform 65">
              <a:extLst>
                <a:ext uri="{FF2B5EF4-FFF2-40B4-BE49-F238E27FC236}">
                  <a16:creationId xmlns:a16="http://schemas.microsoft.com/office/drawing/2014/main" xmlns="" id="{1D79BD75-7077-4570-A5C0-5C6CAA144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68" y="1724"/>
              <a:ext cx="648" cy="356"/>
            </a:xfrm>
            <a:custGeom>
              <a:avLst/>
              <a:gdLst>
                <a:gd name="T0" fmla="*/ 1856 w 1920"/>
                <a:gd name="T1" fmla="*/ 320 h 1056"/>
                <a:gd name="T2" fmla="*/ 1824 w 1920"/>
                <a:gd name="T3" fmla="*/ 192 h 1056"/>
                <a:gd name="T4" fmla="*/ 1440 w 1920"/>
                <a:gd name="T5" fmla="*/ 224 h 1056"/>
                <a:gd name="T6" fmla="*/ 1408 w 1920"/>
                <a:gd name="T7" fmla="*/ 320 h 1056"/>
                <a:gd name="T8" fmla="*/ 1376 w 1920"/>
                <a:gd name="T9" fmla="*/ 512 h 1056"/>
                <a:gd name="T10" fmla="*/ 1312 w 1920"/>
                <a:gd name="T11" fmla="*/ 224 h 1056"/>
                <a:gd name="T12" fmla="*/ 1184 w 1920"/>
                <a:gd name="T13" fmla="*/ 192 h 1056"/>
                <a:gd name="T14" fmla="*/ 1152 w 1920"/>
                <a:gd name="T15" fmla="*/ 0 h 1056"/>
                <a:gd name="T16" fmla="*/ 736 w 1920"/>
                <a:gd name="T17" fmla="*/ 32 h 1056"/>
                <a:gd name="T18" fmla="*/ 640 w 1920"/>
                <a:gd name="T19" fmla="*/ 192 h 1056"/>
                <a:gd name="T20" fmla="*/ 608 w 1920"/>
                <a:gd name="T21" fmla="*/ 512 h 1056"/>
                <a:gd name="T22" fmla="*/ 544 w 1920"/>
                <a:gd name="T23" fmla="*/ 352 h 1056"/>
                <a:gd name="T24" fmla="*/ 480 w 1920"/>
                <a:gd name="T25" fmla="*/ 320 h 1056"/>
                <a:gd name="T26" fmla="*/ 448 w 1920"/>
                <a:gd name="T27" fmla="*/ 192 h 1056"/>
                <a:gd name="T28" fmla="*/ 64 w 1920"/>
                <a:gd name="T29" fmla="*/ 224 h 1056"/>
                <a:gd name="T30" fmla="*/ 32 w 1920"/>
                <a:gd name="T31" fmla="*/ 320 h 1056"/>
                <a:gd name="T32" fmla="*/ 0 w 1920"/>
                <a:gd name="T33" fmla="*/ 1056 h 1056"/>
                <a:gd name="T34" fmla="*/ 64 w 1920"/>
                <a:gd name="T35" fmla="*/ 384 h 1056"/>
                <a:gd name="T36" fmla="*/ 480 w 1920"/>
                <a:gd name="T37" fmla="*/ 800 h 1056"/>
                <a:gd name="T38" fmla="*/ 544 w 1920"/>
                <a:gd name="T39" fmla="*/ 576 h 1056"/>
                <a:gd name="T40" fmla="*/ 736 w 1920"/>
                <a:gd name="T41" fmla="*/ 768 h 1056"/>
                <a:gd name="T42" fmla="*/ 800 w 1920"/>
                <a:gd name="T43" fmla="*/ 64 h 1056"/>
                <a:gd name="T44" fmla="*/ 1120 w 1920"/>
                <a:gd name="T45" fmla="*/ 768 h 1056"/>
                <a:gd name="T46" fmla="*/ 1184 w 1920"/>
                <a:gd name="T47" fmla="*/ 576 h 1056"/>
                <a:gd name="T48" fmla="*/ 1376 w 1920"/>
                <a:gd name="T49" fmla="*/ 960 h 1056"/>
                <a:gd name="T50" fmla="*/ 1440 w 1920"/>
                <a:gd name="T51" fmla="*/ 384 h 1056"/>
                <a:gd name="T52" fmla="*/ 1856 w 1920"/>
                <a:gd name="T53" fmla="*/ 1056 h 1056"/>
                <a:gd name="T54" fmla="*/ 1920 w 1920"/>
                <a:gd name="T55" fmla="*/ 352 h 1056"/>
                <a:gd name="T56" fmla="*/ 128 w 1920"/>
                <a:gd name="T57" fmla="*/ 320 h 1056"/>
                <a:gd name="T58" fmla="*/ 416 w 1920"/>
                <a:gd name="T59" fmla="*/ 256 h 1056"/>
                <a:gd name="T60" fmla="*/ 128 w 1920"/>
                <a:gd name="T61" fmla="*/ 320 h 1056"/>
                <a:gd name="T62" fmla="*/ 672 w 1920"/>
                <a:gd name="T63" fmla="*/ 256 h 1056"/>
                <a:gd name="T64" fmla="*/ 736 w 1920"/>
                <a:gd name="T65" fmla="*/ 512 h 1056"/>
                <a:gd name="T66" fmla="*/ 1184 w 1920"/>
                <a:gd name="T67" fmla="*/ 512 h 1056"/>
                <a:gd name="T68" fmla="*/ 1248 w 1920"/>
                <a:gd name="T69" fmla="*/ 256 h 1056"/>
                <a:gd name="T70" fmla="*/ 1184 w 1920"/>
                <a:gd name="T71" fmla="*/ 512 h 1056"/>
                <a:gd name="T72" fmla="*/ 1504 w 1920"/>
                <a:gd name="T73" fmla="*/ 256 h 1056"/>
                <a:gd name="T74" fmla="*/ 1792 w 1920"/>
                <a:gd name="T75" fmla="*/ 32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0" h="1056">
                  <a:moveTo>
                    <a:pt x="1888" y="320"/>
                  </a:moveTo>
                  <a:cubicBezTo>
                    <a:pt x="1856" y="320"/>
                    <a:pt x="1856" y="320"/>
                    <a:pt x="1856" y="320"/>
                  </a:cubicBezTo>
                  <a:cubicBezTo>
                    <a:pt x="1856" y="224"/>
                    <a:pt x="1856" y="224"/>
                    <a:pt x="1856" y="224"/>
                  </a:cubicBezTo>
                  <a:cubicBezTo>
                    <a:pt x="1856" y="206"/>
                    <a:pt x="1842" y="192"/>
                    <a:pt x="1824" y="192"/>
                  </a:cubicBezTo>
                  <a:cubicBezTo>
                    <a:pt x="1472" y="192"/>
                    <a:pt x="1472" y="192"/>
                    <a:pt x="1472" y="192"/>
                  </a:cubicBezTo>
                  <a:cubicBezTo>
                    <a:pt x="1454" y="192"/>
                    <a:pt x="1440" y="206"/>
                    <a:pt x="1440" y="224"/>
                  </a:cubicBezTo>
                  <a:cubicBezTo>
                    <a:pt x="1440" y="320"/>
                    <a:pt x="1440" y="320"/>
                    <a:pt x="1440" y="320"/>
                  </a:cubicBezTo>
                  <a:cubicBezTo>
                    <a:pt x="1408" y="320"/>
                    <a:pt x="1408" y="320"/>
                    <a:pt x="1408" y="320"/>
                  </a:cubicBezTo>
                  <a:cubicBezTo>
                    <a:pt x="1390" y="320"/>
                    <a:pt x="1376" y="334"/>
                    <a:pt x="1376" y="352"/>
                  </a:cubicBezTo>
                  <a:cubicBezTo>
                    <a:pt x="1376" y="512"/>
                    <a:pt x="1376" y="512"/>
                    <a:pt x="1376" y="512"/>
                  </a:cubicBezTo>
                  <a:cubicBezTo>
                    <a:pt x="1312" y="512"/>
                    <a:pt x="1312" y="512"/>
                    <a:pt x="1312" y="512"/>
                  </a:cubicBezTo>
                  <a:cubicBezTo>
                    <a:pt x="1312" y="224"/>
                    <a:pt x="1312" y="224"/>
                    <a:pt x="1312" y="224"/>
                  </a:cubicBezTo>
                  <a:cubicBezTo>
                    <a:pt x="1312" y="206"/>
                    <a:pt x="1298" y="192"/>
                    <a:pt x="1280" y="192"/>
                  </a:cubicBezTo>
                  <a:cubicBezTo>
                    <a:pt x="1184" y="192"/>
                    <a:pt x="1184" y="192"/>
                    <a:pt x="1184" y="192"/>
                  </a:cubicBezTo>
                  <a:cubicBezTo>
                    <a:pt x="1184" y="32"/>
                    <a:pt x="1184" y="32"/>
                    <a:pt x="1184" y="32"/>
                  </a:cubicBezTo>
                  <a:cubicBezTo>
                    <a:pt x="1184" y="14"/>
                    <a:pt x="1170" y="0"/>
                    <a:pt x="1152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50" y="0"/>
                    <a:pt x="736" y="14"/>
                    <a:pt x="736" y="32"/>
                  </a:cubicBezTo>
                  <a:cubicBezTo>
                    <a:pt x="736" y="192"/>
                    <a:pt x="736" y="192"/>
                    <a:pt x="736" y="192"/>
                  </a:cubicBezTo>
                  <a:cubicBezTo>
                    <a:pt x="640" y="192"/>
                    <a:pt x="640" y="192"/>
                    <a:pt x="640" y="192"/>
                  </a:cubicBezTo>
                  <a:cubicBezTo>
                    <a:pt x="622" y="192"/>
                    <a:pt x="608" y="206"/>
                    <a:pt x="608" y="224"/>
                  </a:cubicBezTo>
                  <a:cubicBezTo>
                    <a:pt x="608" y="512"/>
                    <a:pt x="608" y="512"/>
                    <a:pt x="608" y="512"/>
                  </a:cubicBezTo>
                  <a:cubicBezTo>
                    <a:pt x="544" y="512"/>
                    <a:pt x="544" y="512"/>
                    <a:pt x="544" y="512"/>
                  </a:cubicBezTo>
                  <a:cubicBezTo>
                    <a:pt x="544" y="352"/>
                    <a:pt x="544" y="352"/>
                    <a:pt x="544" y="352"/>
                  </a:cubicBezTo>
                  <a:cubicBezTo>
                    <a:pt x="544" y="334"/>
                    <a:pt x="530" y="320"/>
                    <a:pt x="512" y="320"/>
                  </a:cubicBezTo>
                  <a:cubicBezTo>
                    <a:pt x="480" y="320"/>
                    <a:pt x="480" y="320"/>
                    <a:pt x="480" y="320"/>
                  </a:cubicBezTo>
                  <a:cubicBezTo>
                    <a:pt x="480" y="224"/>
                    <a:pt x="480" y="224"/>
                    <a:pt x="480" y="224"/>
                  </a:cubicBezTo>
                  <a:cubicBezTo>
                    <a:pt x="480" y="206"/>
                    <a:pt x="466" y="192"/>
                    <a:pt x="448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78" y="192"/>
                    <a:pt x="64" y="206"/>
                    <a:pt x="64" y="224"/>
                  </a:cubicBezTo>
                  <a:cubicBezTo>
                    <a:pt x="64" y="320"/>
                    <a:pt x="64" y="320"/>
                    <a:pt x="64" y="320"/>
                  </a:cubicBezTo>
                  <a:cubicBezTo>
                    <a:pt x="32" y="320"/>
                    <a:pt x="32" y="320"/>
                    <a:pt x="32" y="320"/>
                  </a:cubicBezTo>
                  <a:cubicBezTo>
                    <a:pt x="14" y="320"/>
                    <a:pt x="0" y="334"/>
                    <a:pt x="0" y="352"/>
                  </a:cubicBezTo>
                  <a:cubicBezTo>
                    <a:pt x="0" y="1056"/>
                    <a:pt x="0" y="1056"/>
                    <a:pt x="0" y="1056"/>
                  </a:cubicBezTo>
                  <a:cubicBezTo>
                    <a:pt x="64" y="1056"/>
                    <a:pt x="64" y="1056"/>
                    <a:pt x="64" y="1056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480" y="384"/>
                    <a:pt x="480" y="384"/>
                    <a:pt x="480" y="384"/>
                  </a:cubicBezTo>
                  <a:cubicBezTo>
                    <a:pt x="480" y="800"/>
                    <a:pt x="480" y="800"/>
                    <a:pt x="480" y="800"/>
                  </a:cubicBezTo>
                  <a:cubicBezTo>
                    <a:pt x="544" y="800"/>
                    <a:pt x="544" y="800"/>
                    <a:pt x="544" y="800"/>
                  </a:cubicBezTo>
                  <a:cubicBezTo>
                    <a:pt x="544" y="576"/>
                    <a:pt x="544" y="576"/>
                    <a:pt x="544" y="576"/>
                  </a:cubicBezTo>
                  <a:cubicBezTo>
                    <a:pt x="736" y="576"/>
                    <a:pt x="736" y="576"/>
                    <a:pt x="736" y="576"/>
                  </a:cubicBezTo>
                  <a:cubicBezTo>
                    <a:pt x="736" y="768"/>
                    <a:pt x="736" y="768"/>
                    <a:pt x="736" y="768"/>
                  </a:cubicBezTo>
                  <a:cubicBezTo>
                    <a:pt x="800" y="768"/>
                    <a:pt x="800" y="768"/>
                    <a:pt x="800" y="768"/>
                  </a:cubicBezTo>
                  <a:cubicBezTo>
                    <a:pt x="800" y="64"/>
                    <a:pt x="800" y="64"/>
                    <a:pt x="800" y="64"/>
                  </a:cubicBezTo>
                  <a:cubicBezTo>
                    <a:pt x="1120" y="64"/>
                    <a:pt x="1120" y="64"/>
                    <a:pt x="1120" y="64"/>
                  </a:cubicBezTo>
                  <a:cubicBezTo>
                    <a:pt x="1120" y="768"/>
                    <a:pt x="1120" y="768"/>
                    <a:pt x="1120" y="768"/>
                  </a:cubicBezTo>
                  <a:cubicBezTo>
                    <a:pt x="1184" y="768"/>
                    <a:pt x="1184" y="768"/>
                    <a:pt x="1184" y="768"/>
                  </a:cubicBezTo>
                  <a:cubicBezTo>
                    <a:pt x="1184" y="576"/>
                    <a:pt x="1184" y="576"/>
                    <a:pt x="1184" y="576"/>
                  </a:cubicBezTo>
                  <a:cubicBezTo>
                    <a:pt x="1376" y="576"/>
                    <a:pt x="1376" y="576"/>
                    <a:pt x="1376" y="576"/>
                  </a:cubicBezTo>
                  <a:cubicBezTo>
                    <a:pt x="1376" y="960"/>
                    <a:pt x="1376" y="960"/>
                    <a:pt x="1376" y="960"/>
                  </a:cubicBezTo>
                  <a:cubicBezTo>
                    <a:pt x="1440" y="960"/>
                    <a:pt x="1440" y="960"/>
                    <a:pt x="1440" y="960"/>
                  </a:cubicBezTo>
                  <a:cubicBezTo>
                    <a:pt x="1440" y="384"/>
                    <a:pt x="1440" y="384"/>
                    <a:pt x="1440" y="384"/>
                  </a:cubicBezTo>
                  <a:cubicBezTo>
                    <a:pt x="1856" y="384"/>
                    <a:pt x="1856" y="384"/>
                    <a:pt x="1856" y="384"/>
                  </a:cubicBezTo>
                  <a:cubicBezTo>
                    <a:pt x="1856" y="1056"/>
                    <a:pt x="1856" y="1056"/>
                    <a:pt x="1856" y="1056"/>
                  </a:cubicBezTo>
                  <a:cubicBezTo>
                    <a:pt x="1920" y="1056"/>
                    <a:pt x="1920" y="1056"/>
                    <a:pt x="1920" y="1056"/>
                  </a:cubicBezTo>
                  <a:cubicBezTo>
                    <a:pt x="1920" y="352"/>
                    <a:pt x="1920" y="352"/>
                    <a:pt x="1920" y="352"/>
                  </a:cubicBezTo>
                  <a:cubicBezTo>
                    <a:pt x="1920" y="334"/>
                    <a:pt x="1906" y="320"/>
                    <a:pt x="1888" y="320"/>
                  </a:cubicBezTo>
                  <a:close/>
                  <a:moveTo>
                    <a:pt x="128" y="320"/>
                  </a:moveTo>
                  <a:cubicBezTo>
                    <a:pt x="128" y="256"/>
                    <a:pt x="128" y="256"/>
                    <a:pt x="128" y="256"/>
                  </a:cubicBezTo>
                  <a:cubicBezTo>
                    <a:pt x="416" y="256"/>
                    <a:pt x="416" y="256"/>
                    <a:pt x="416" y="256"/>
                  </a:cubicBezTo>
                  <a:cubicBezTo>
                    <a:pt x="416" y="320"/>
                    <a:pt x="416" y="320"/>
                    <a:pt x="416" y="320"/>
                  </a:cubicBezTo>
                  <a:lnTo>
                    <a:pt x="128" y="320"/>
                  </a:lnTo>
                  <a:close/>
                  <a:moveTo>
                    <a:pt x="672" y="512"/>
                  </a:moveTo>
                  <a:cubicBezTo>
                    <a:pt x="672" y="256"/>
                    <a:pt x="672" y="256"/>
                    <a:pt x="672" y="256"/>
                  </a:cubicBezTo>
                  <a:cubicBezTo>
                    <a:pt x="736" y="256"/>
                    <a:pt x="736" y="256"/>
                    <a:pt x="736" y="256"/>
                  </a:cubicBezTo>
                  <a:cubicBezTo>
                    <a:pt x="736" y="512"/>
                    <a:pt x="736" y="512"/>
                    <a:pt x="736" y="512"/>
                  </a:cubicBezTo>
                  <a:lnTo>
                    <a:pt x="672" y="512"/>
                  </a:lnTo>
                  <a:close/>
                  <a:moveTo>
                    <a:pt x="1184" y="512"/>
                  </a:moveTo>
                  <a:cubicBezTo>
                    <a:pt x="1184" y="256"/>
                    <a:pt x="1184" y="256"/>
                    <a:pt x="1184" y="256"/>
                  </a:cubicBezTo>
                  <a:cubicBezTo>
                    <a:pt x="1248" y="256"/>
                    <a:pt x="1248" y="256"/>
                    <a:pt x="1248" y="256"/>
                  </a:cubicBezTo>
                  <a:cubicBezTo>
                    <a:pt x="1248" y="512"/>
                    <a:pt x="1248" y="512"/>
                    <a:pt x="1248" y="512"/>
                  </a:cubicBezTo>
                  <a:lnTo>
                    <a:pt x="1184" y="512"/>
                  </a:lnTo>
                  <a:close/>
                  <a:moveTo>
                    <a:pt x="1504" y="320"/>
                  </a:moveTo>
                  <a:cubicBezTo>
                    <a:pt x="1504" y="256"/>
                    <a:pt x="1504" y="256"/>
                    <a:pt x="1504" y="256"/>
                  </a:cubicBezTo>
                  <a:cubicBezTo>
                    <a:pt x="1792" y="256"/>
                    <a:pt x="1792" y="256"/>
                    <a:pt x="1792" y="256"/>
                  </a:cubicBezTo>
                  <a:cubicBezTo>
                    <a:pt x="1792" y="320"/>
                    <a:pt x="1792" y="320"/>
                    <a:pt x="1792" y="320"/>
                  </a:cubicBezTo>
                  <a:lnTo>
                    <a:pt x="1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xmlns="" id="{404664C0-4D40-4DCC-80E6-F0F0F9B18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1" y="1875"/>
              <a:ext cx="43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81" name="Rectangle 67">
              <a:extLst>
                <a:ext uri="{FF2B5EF4-FFF2-40B4-BE49-F238E27FC236}">
                  <a16:creationId xmlns:a16="http://schemas.microsoft.com/office/drawing/2014/main" xmlns="" id="{5135545A-52AB-4086-98EE-4B4CDAC45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6" y="1875"/>
              <a:ext cx="43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82" name="Rectangle 68">
              <a:extLst>
                <a:ext uri="{FF2B5EF4-FFF2-40B4-BE49-F238E27FC236}">
                  <a16:creationId xmlns:a16="http://schemas.microsoft.com/office/drawing/2014/main" xmlns="" id="{2184B4B7-6609-4FC8-809B-5F57FFE44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1" y="1918"/>
              <a:ext cx="43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83" name="Rectangle 69">
              <a:extLst>
                <a:ext uri="{FF2B5EF4-FFF2-40B4-BE49-F238E27FC236}">
                  <a16:creationId xmlns:a16="http://schemas.microsoft.com/office/drawing/2014/main" xmlns="" id="{534A29AE-E535-42CF-81C6-158B5F782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6" y="1918"/>
              <a:ext cx="43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84" name="Freeform 70">
              <a:extLst>
                <a:ext uri="{FF2B5EF4-FFF2-40B4-BE49-F238E27FC236}">
                  <a16:creationId xmlns:a16="http://schemas.microsoft.com/office/drawing/2014/main" xmlns="" id="{2718160F-0661-4105-9A02-0937D1841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68" y="1983"/>
              <a:ext cx="648" cy="389"/>
            </a:xfrm>
            <a:custGeom>
              <a:avLst/>
              <a:gdLst>
                <a:gd name="T0" fmla="*/ 1792 w 1920"/>
                <a:gd name="T1" fmla="*/ 224 h 1152"/>
                <a:gd name="T2" fmla="*/ 1472 w 1920"/>
                <a:gd name="T3" fmla="*/ 160 h 1152"/>
                <a:gd name="T4" fmla="*/ 1504 w 1920"/>
                <a:gd name="T5" fmla="*/ 320 h 1152"/>
                <a:gd name="T6" fmla="*/ 1251 w 1920"/>
                <a:gd name="T7" fmla="*/ 428 h 1152"/>
                <a:gd name="T8" fmla="*/ 1120 w 1920"/>
                <a:gd name="T9" fmla="*/ 224 h 1152"/>
                <a:gd name="T10" fmla="*/ 800 w 1920"/>
                <a:gd name="T11" fmla="*/ 160 h 1152"/>
                <a:gd name="T12" fmla="*/ 832 w 1920"/>
                <a:gd name="T13" fmla="*/ 320 h 1152"/>
                <a:gd name="T14" fmla="*/ 579 w 1920"/>
                <a:gd name="T15" fmla="*/ 427 h 1152"/>
                <a:gd name="T16" fmla="*/ 448 w 1920"/>
                <a:gd name="T17" fmla="*/ 224 h 1152"/>
                <a:gd name="T18" fmla="*/ 128 w 1920"/>
                <a:gd name="T19" fmla="*/ 160 h 1152"/>
                <a:gd name="T20" fmla="*/ 160 w 1920"/>
                <a:gd name="T21" fmla="*/ 320 h 1152"/>
                <a:gd name="T22" fmla="*/ 32 w 1920"/>
                <a:gd name="T23" fmla="*/ 800 h 1152"/>
                <a:gd name="T24" fmla="*/ 0 w 1920"/>
                <a:gd name="T25" fmla="*/ 1088 h 1152"/>
                <a:gd name="T26" fmla="*/ 1920 w 1920"/>
                <a:gd name="T27" fmla="*/ 1088 h 1152"/>
                <a:gd name="T28" fmla="*/ 1888 w 1920"/>
                <a:gd name="T29" fmla="*/ 800 h 1152"/>
                <a:gd name="T30" fmla="*/ 1760 w 1920"/>
                <a:gd name="T31" fmla="*/ 320 h 1152"/>
                <a:gd name="T32" fmla="*/ 1632 w 1920"/>
                <a:gd name="T33" fmla="*/ 64 h 1152"/>
                <a:gd name="T34" fmla="*/ 1632 w 1920"/>
                <a:gd name="T35" fmla="*/ 320 h 1152"/>
                <a:gd name="T36" fmla="*/ 864 w 1920"/>
                <a:gd name="T37" fmla="*/ 160 h 1152"/>
                <a:gd name="T38" fmla="*/ 1056 w 1920"/>
                <a:gd name="T39" fmla="*/ 224 h 1152"/>
                <a:gd name="T40" fmla="*/ 192 w 1920"/>
                <a:gd name="T41" fmla="*/ 224 h 1152"/>
                <a:gd name="T42" fmla="*/ 384 w 1920"/>
                <a:gd name="T43" fmla="*/ 160 h 1152"/>
                <a:gd name="T44" fmla="*/ 192 w 1920"/>
                <a:gd name="T45" fmla="*/ 224 h 1152"/>
                <a:gd name="T46" fmla="*/ 256 w 1920"/>
                <a:gd name="T47" fmla="*/ 768 h 1152"/>
                <a:gd name="T48" fmla="*/ 192 w 1920"/>
                <a:gd name="T49" fmla="*/ 480 h 1152"/>
                <a:gd name="T50" fmla="*/ 64 w 1920"/>
                <a:gd name="T51" fmla="*/ 736 h 1152"/>
                <a:gd name="T52" fmla="*/ 416 w 1920"/>
                <a:gd name="T53" fmla="*/ 384 h 1152"/>
                <a:gd name="T54" fmla="*/ 564 w 1920"/>
                <a:gd name="T55" fmla="*/ 736 h 1152"/>
                <a:gd name="T56" fmla="*/ 384 w 1920"/>
                <a:gd name="T57" fmla="*/ 512 h 1152"/>
                <a:gd name="T58" fmla="*/ 713 w 1920"/>
                <a:gd name="T59" fmla="*/ 799 h 1152"/>
                <a:gd name="T60" fmla="*/ 727 w 1920"/>
                <a:gd name="T61" fmla="*/ 790 h 1152"/>
                <a:gd name="T62" fmla="*/ 732 w 1920"/>
                <a:gd name="T63" fmla="*/ 783 h 1152"/>
                <a:gd name="T64" fmla="*/ 800 w 1920"/>
                <a:gd name="T65" fmla="*/ 1088 h 1152"/>
                <a:gd name="T66" fmla="*/ 515 w 1920"/>
                <a:gd name="T67" fmla="*/ 782 h 1152"/>
                <a:gd name="T68" fmla="*/ 713 w 1920"/>
                <a:gd name="T69" fmla="*/ 799 h 1152"/>
                <a:gd name="T70" fmla="*/ 928 w 1920"/>
                <a:gd name="T71" fmla="*/ 800 h 1152"/>
                <a:gd name="T72" fmla="*/ 864 w 1920"/>
                <a:gd name="T73" fmla="*/ 480 h 1152"/>
                <a:gd name="T74" fmla="*/ 703 w 1920"/>
                <a:gd name="T75" fmla="*/ 691 h 1152"/>
                <a:gd name="T76" fmla="*/ 770 w 1920"/>
                <a:gd name="T77" fmla="*/ 403 h 1152"/>
                <a:gd name="T78" fmla="*/ 1193 w 1920"/>
                <a:gd name="T79" fmla="*/ 454 h 1152"/>
                <a:gd name="T80" fmla="*/ 1117 w 1920"/>
                <a:gd name="T81" fmla="*/ 498 h 1152"/>
                <a:gd name="T82" fmla="*/ 1056 w 1920"/>
                <a:gd name="T83" fmla="*/ 1088 h 1152"/>
                <a:gd name="T84" fmla="*/ 1472 w 1920"/>
                <a:gd name="T85" fmla="*/ 631 h 1152"/>
                <a:gd name="T86" fmla="*/ 1120 w 1920"/>
                <a:gd name="T87" fmla="*/ 648 h 1152"/>
                <a:gd name="T88" fmla="*/ 1189 w 1920"/>
                <a:gd name="T89" fmla="*/ 785 h 1152"/>
                <a:gd name="T90" fmla="*/ 1197 w 1920"/>
                <a:gd name="T91" fmla="*/ 794 h 1152"/>
                <a:gd name="T92" fmla="*/ 1207 w 1920"/>
                <a:gd name="T93" fmla="*/ 799 h 1152"/>
                <a:gd name="T94" fmla="*/ 1405 w 1920"/>
                <a:gd name="T95" fmla="*/ 781 h 1152"/>
                <a:gd name="T96" fmla="*/ 1792 w 1920"/>
                <a:gd name="T97" fmla="*/ 448 h 1152"/>
                <a:gd name="T98" fmla="*/ 1664 w 1920"/>
                <a:gd name="T99" fmla="*/ 1088 h 1152"/>
                <a:gd name="T100" fmla="*/ 1600 w 1920"/>
                <a:gd name="T101" fmla="*/ 1088 h 1152"/>
                <a:gd name="T102" fmla="*/ 1511 w 1920"/>
                <a:gd name="T103" fmla="*/ 449 h 1152"/>
                <a:gd name="T104" fmla="*/ 1266 w 1920"/>
                <a:gd name="T105" fmla="*/ 736 h 1152"/>
                <a:gd name="T106" fmla="*/ 1504 w 1920"/>
                <a:gd name="T107" fmla="*/ 384 h 1152"/>
                <a:gd name="T108" fmla="*/ 1856 w 1920"/>
                <a:gd name="T109" fmla="*/ 73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20" h="1152">
                  <a:moveTo>
                    <a:pt x="1760" y="320"/>
                  </a:moveTo>
                  <a:cubicBezTo>
                    <a:pt x="1759" y="320"/>
                    <a:pt x="1759" y="320"/>
                    <a:pt x="1759" y="320"/>
                  </a:cubicBezTo>
                  <a:cubicBezTo>
                    <a:pt x="1780" y="292"/>
                    <a:pt x="1792" y="259"/>
                    <a:pt x="1792" y="224"/>
                  </a:cubicBezTo>
                  <a:cubicBezTo>
                    <a:pt x="1792" y="160"/>
                    <a:pt x="1792" y="160"/>
                    <a:pt x="1792" y="160"/>
                  </a:cubicBezTo>
                  <a:cubicBezTo>
                    <a:pt x="1792" y="72"/>
                    <a:pt x="1720" y="0"/>
                    <a:pt x="1632" y="0"/>
                  </a:cubicBezTo>
                  <a:cubicBezTo>
                    <a:pt x="1544" y="0"/>
                    <a:pt x="1472" y="72"/>
                    <a:pt x="1472" y="160"/>
                  </a:cubicBezTo>
                  <a:cubicBezTo>
                    <a:pt x="1472" y="224"/>
                    <a:pt x="1472" y="224"/>
                    <a:pt x="1472" y="224"/>
                  </a:cubicBezTo>
                  <a:cubicBezTo>
                    <a:pt x="1472" y="259"/>
                    <a:pt x="1484" y="292"/>
                    <a:pt x="1505" y="320"/>
                  </a:cubicBezTo>
                  <a:cubicBezTo>
                    <a:pt x="1504" y="320"/>
                    <a:pt x="1504" y="320"/>
                    <a:pt x="1504" y="320"/>
                  </a:cubicBezTo>
                  <a:cubicBezTo>
                    <a:pt x="1433" y="320"/>
                    <a:pt x="1369" y="362"/>
                    <a:pt x="1341" y="427"/>
                  </a:cubicBezTo>
                  <a:cubicBezTo>
                    <a:pt x="1296" y="523"/>
                    <a:pt x="1296" y="523"/>
                    <a:pt x="1296" y="523"/>
                  </a:cubicBezTo>
                  <a:cubicBezTo>
                    <a:pt x="1251" y="428"/>
                    <a:pt x="1251" y="428"/>
                    <a:pt x="1251" y="428"/>
                  </a:cubicBezTo>
                  <a:cubicBezTo>
                    <a:pt x="1223" y="362"/>
                    <a:pt x="1159" y="320"/>
                    <a:pt x="1088" y="320"/>
                  </a:cubicBezTo>
                  <a:cubicBezTo>
                    <a:pt x="1087" y="320"/>
                    <a:pt x="1087" y="320"/>
                    <a:pt x="1087" y="320"/>
                  </a:cubicBezTo>
                  <a:cubicBezTo>
                    <a:pt x="1108" y="292"/>
                    <a:pt x="1120" y="259"/>
                    <a:pt x="1120" y="224"/>
                  </a:cubicBezTo>
                  <a:cubicBezTo>
                    <a:pt x="1120" y="160"/>
                    <a:pt x="1120" y="160"/>
                    <a:pt x="1120" y="160"/>
                  </a:cubicBezTo>
                  <a:cubicBezTo>
                    <a:pt x="1120" y="72"/>
                    <a:pt x="1048" y="0"/>
                    <a:pt x="960" y="0"/>
                  </a:cubicBezTo>
                  <a:cubicBezTo>
                    <a:pt x="872" y="0"/>
                    <a:pt x="800" y="72"/>
                    <a:pt x="800" y="160"/>
                  </a:cubicBezTo>
                  <a:cubicBezTo>
                    <a:pt x="800" y="224"/>
                    <a:pt x="800" y="224"/>
                    <a:pt x="800" y="224"/>
                  </a:cubicBezTo>
                  <a:cubicBezTo>
                    <a:pt x="800" y="259"/>
                    <a:pt x="812" y="292"/>
                    <a:pt x="833" y="320"/>
                  </a:cubicBezTo>
                  <a:cubicBezTo>
                    <a:pt x="832" y="320"/>
                    <a:pt x="832" y="320"/>
                    <a:pt x="832" y="320"/>
                  </a:cubicBezTo>
                  <a:cubicBezTo>
                    <a:pt x="761" y="320"/>
                    <a:pt x="697" y="362"/>
                    <a:pt x="669" y="427"/>
                  </a:cubicBezTo>
                  <a:cubicBezTo>
                    <a:pt x="624" y="523"/>
                    <a:pt x="624" y="523"/>
                    <a:pt x="624" y="523"/>
                  </a:cubicBezTo>
                  <a:cubicBezTo>
                    <a:pt x="579" y="427"/>
                    <a:pt x="579" y="427"/>
                    <a:pt x="579" y="427"/>
                  </a:cubicBezTo>
                  <a:cubicBezTo>
                    <a:pt x="551" y="362"/>
                    <a:pt x="487" y="320"/>
                    <a:pt x="416" y="320"/>
                  </a:cubicBezTo>
                  <a:cubicBezTo>
                    <a:pt x="415" y="320"/>
                    <a:pt x="415" y="320"/>
                    <a:pt x="415" y="320"/>
                  </a:cubicBezTo>
                  <a:cubicBezTo>
                    <a:pt x="436" y="292"/>
                    <a:pt x="448" y="259"/>
                    <a:pt x="448" y="224"/>
                  </a:cubicBezTo>
                  <a:cubicBezTo>
                    <a:pt x="448" y="160"/>
                    <a:pt x="448" y="160"/>
                    <a:pt x="448" y="160"/>
                  </a:cubicBezTo>
                  <a:cubicBezTo>
                    <a:pt x="448" y="72"/>
                    <a:pt x="376" y="0"/>
                    <a:pt x="288" y="0"/>
                  </a:cubicBezTo>
                  <a:cubicBezTo>
                    <a:pt x="200" y="0"/>
                    <a:pt x="128" y="72"/>
                    <a:pt x="128" y="160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8" y="259"/>
                    <a:pt x="140" y="292"/>
                    <a:pt x="161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72" y="320"/>
                    <a:pt x="0" y="392"/>
                    <a:pt x="0" y="480"/>
                  </a:cubicBezTo>
                  <a:cubicBezTo>
                    <a:pt x="0" y="768"/>
                    <a:pt x="0" y="768"/>
                    <a:pt x="0" y="768"/>
                  </a:cubicBezTo>
                  <a:cubicBezTo>
                    <a:pt x="0" y="786"/>
                    <a:pt x="14" y="800"/>
                    <a:pt x="32" y="800"/>
                  </a:cubicBezTo>
                  <a:cubicBezTo>
                    <a:pt x="128" y="800"/>
                    <a:pt x="128" y="800"/>
                    <a:pt x="128" y="800"/>
                  </a:cubicBezTo>
                  <a:cubicBezTo>
                    <a:pt x="128" y="1088"/>
                    <a:pt x="128" y="1088"/>
                    <a:pt x="128" y="1088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0" y="1152"/>
                    <a:pt x="0" y="1152"/>
                    <a:pt x="0" y="1152"/>
                  </a:cubicBezTo>
                  <a:cubicBezTo>
                    <a:pt x="1920" y="1152"/>
                    <a:pt x="1920" y="1152"/>
                    <a:pt x="1920" y="1152"/>
                  </a:cubicBezTo>
                  <a:cubicBezTo>
                    <a:pt x="1920" y="1088"/>
                    <a:pt x="1920" y="1088"/>
                    <a:pt x="1920" y="1088"/>
                  </a:cubicBezTo>
                  <a:cubicBezTo>
                    <a:pt x="1792" y="1088"/>
                    <a:pt x="1792" y="1088"/>
                    <a:pt x="1792" y="1088"/>
                  </a:cubicBezTo>
                  <a:cubicBezTo>
                    <a:pt x="1792" y="800"/>
                    <a:pt x="1792" y="800"/>
                    <a:pt x="1792" y="800"/>
                  </a:cubicBezTo>
                  <a:cubicBezTo>
                    <a:pt x="1888" y="800"/>
                    <a:pt x="1888" y="800"/>
                    <a:pt x="1888" y="800"/>
                  </a:cubicBezTo>
                  <a:cubicBezTo>
                    <a:pt x="1906" y="800"/>
                    <a:pt x="1920" y="786"/>
                    <a:pt x="1920" y="768"/>
                  </a:cubicBezTo>
                  <a:cubicBezTo>
                    <a:pt x="1920" y="480"/>
                    <a:pt x="1920" y="480"/>
                    <a:pt x="1920" y="480"/>
                  </a:cubicBezTo>
                  <a:cubicBezTo>
                    <a:pt x="1920" y="392"/>
                    <a:pt x="1848" y="320"/>
                    <a:pt x="1760" y="320"/>
                  </a:cubicBezTo>
                  <a:close/>
                  <a:moveTo>
                    <a:pt x="1536" y="224"/>
                  </a:moveTo>
                  <a:cubicBezTo>
                    <a:pt x="1536" y="160"/>
                    <a:pt x="1536" y="160"/>
                    <a:pt x="1536" y="160"/>
                  </a:cubicBezTo>
                  <a:cubicBezTo>
                    <a:pt x="1536" y="107"/>
                    <a:pt x="1579" y="64"/>
                    <a:pt x="1632" y="64"/>
                  </a:cubicBezTo>
                  <a:cubicBezTo>
                    <a:pt x="1685" y="64"/>
                    <a:pt x="1728" y="107"/>
                    <a:pt x="1728" y="160"/>
                  </a:cubicBezTo>
                  <a:cubicBezTo>
                    <a:pt x="1728" y="224"/>
                    <a:pt x="1728" y="224"/>
                    <a:pt x="1728" y="224"/>
                  </a:cubicBezTo>
                  <a:cubicBezTo>
                    <a:pt x="1728" y="277"/>
                    <a:pt x="1685" y="320"/>
                    <a:pt x="1632" y="320"/>
                  </a:cubicBezTo>
                  <a:cubicBezTo>
                    <a:pt x="1579" y="320"/>
                    <a:pt x="1536" y="277"/>
                    <a:pt x="1536" y="224"/>
                  </a:cubicBezTo>
                  <a:close/>
                  <a:moveTo>
                    <a:pt x="864" y="224"/>
                  </a:moveTo>
                  <a:cubicBezTo>
                    <a:pt x="864" y="160"/>
                    <a:pt x="864" y="160"/>
                    <a:pt x="864" y="160"/>
                  </a:cubicBezTo>
                  <a:cubicBezTo>
                    <a:pt x="864" y="107"/>
                    <a:pt x="907" y="64"/>
                    <a:pt x="960" y="64"/>
                  </a:cubicBezTo>
                  <a:cubicBezTo>
                    <a:pt x="1013" y="64"/>
                    <a:pt x="1056" y="107"/>
                    <a:pt x="1056" y="160"/>
                  </a:cubicBezTo>
                  <a:cubicBezTo>
                    <a:pt x="1056" y="224"/>
                    <a:pt x="1056" y="224"/>
                    <a:pt x="1056" y="224"/>
                  </a:cubicBezTo>
                  <a:cubicBezTo>
                    <a:pt x="1056" y="277"/>
                    <a:pt x="1013" y="320"/>
                    <a:pt x="960" y="320"/>
                  </a:cubicBezTo>
                  <a:cubicBezTo>
                    <a:pt x="907" y="320"/>
                    <a:pt x="864" y="277"/>
                    <a:pt x="864" y="224"/>
                  </a:cubicBezTo>
                  <a:close/>
                  <a:moveTo>
                    <a:pt x="192" y="224"/>
                  </a:moveTo>
                  <a:cubicBezTo>
                    <a:pt x="192" y="160"/>
                    <a:pt x="192" y="160"/>
                    <a:pt x="192" y="160"/>
                  </a:cubicBezTo>
                  <a:cubicBezTo>
                    <a:pt x="192" y="107"/>
                    <a:pt x="235" y="64"/>
                    <a:pt x="288" y="64"/>
                  </a:cubicBezTo>
                  <a:cubicBezTo>
                    <a:pt x="341" y="64"/>
                    <a:pt x="384" y="107"/>
                    <a:pt x="384" y="160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77"/>
                    <a:pt x="341" y="320"/>
                    <a:pt x="288" y="320"/>
                  </a:cubicBezTo>
                  <a:cubicBezTo>
                    <a:pt x="235" y="320"/>
                    <a:pt x="192" y="277"/>
                    <a:pt x="192" y="224"/>
                  </a:cubicBezTo>
                  <a:close/>
                  <a:moveTo>
                    <a:pt x="320" y="1088"/>
                  </a:moveTo>
                  <a:cubicBezTo>
                    <a:pt x="320" y="768"/>
                    <a:pt x="320" y="768"/>
                    <a:pt x="320" y="768"/>
                  </a:cubicBezTo>
                  <a:cubicBezTo>
                    <a:pt x="256" y="768"/>
                    <a:pt x="256" y="768"/>
                    <a:pt x="256" y="768"/>
                  </a:cubicBezTo>
                  <a:cubicBezTo>
                    <a:pt x="256" y="1088"/>
                    <a:pt x="256" y="1088"/>
                    <a:pt x="256" y="1088"/>
                  </a:cubicBezTo>
                  <a:cubicBezTo>
                    <a:pt x="192" y="1088"/>
                    <a:pt x="192" y="1088"/>
                    <a:pt x="192" y="1088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128" y="480"/>
                    <a:pt x="128" y="480"/>
                    <a:pt x="128" y="480"/>
                  </a:cubicBezTo>
                  <a:cubicBezTo>
                    <a:pt x="128" y="736"/>
                    <a:pt x="128" y="736"/>
                    <a:pt x="128" y="736"/>
                  </a:cubicBezTo>
                  <a:cubicBezTo>
                    <a:pt x="64" y="736"/>
                    <a:pt x="64" y="736"/>
                    <a:pt x="64" y="736"/>
                  </a:cubicBezTo>
                  <a:cubicBezTo>
                    <a:pt x="64" y="480"/>
                    <a:pt x="64" y="480"/>
                    <a:pt x="64" y="480"/>
                  </a:cubicBezTo>
                  <a:cubicBezTo>
                    <a:pt x="64" y="427"/>
                    <a:pt x="107" y="384"/>
                    <a:pt x="160" y="384"/>
                  </a:cubicBezTo>
                  <a:cubicBezTo>
                    <a:pt x="416" y="384"/>
                    <a:pt x="416" y="384"/>
                    <a:pt x="416" y="384"/>
                  </a:cubicBezTo>
                  <a:cubicBezTo>
                    <a:pt x="462" y="384"/>
                    <a:pt x="503" y="412"/>
                    <a:pt x="521" y="454"/>
                  </a:cubicBezTo>
                  <a:cubicBezTo>
                    <a:pt x="654" y="736"/>
                    <a:pt x="654" y="736"/>
                    <a:pt x="654" y="736"/>
                  </a:cubicBezTo>
                  <a:cubicBezTo>
                    <a:pt x="564" y="736"/>
                    <a:pt x="564" y="736"/>
                    <a:pt x="564" y="736"/>
                  </a:cubicBezTo>
                  <a:cubicBezTo>
                    <a:pt x="445" y="498"/>
                    <a:pt x="445" y="498"/>
                    <a:pt x="445" y="498"/>
                  </a:cubicBezTo>
                  <a:cubicBezTo>
                    <a:pt x="438" y="484"/>
                    <a:pt x="423" y="477"/>
                    <a:pt x="409" y="480"/>
                  </a:cubicBezTo>
                  <a:cubicBezTo>
                    <a:pt x="394" y="484"/>
                    <a:pt x="384" y="497"/>
                    <a:pt x="384" y="512"/>
                  </a:cubicBezTo>
                  <a:cubicBezTo>
                    <a:pt x="384" y="1088"/>
                    <a:pt x="384" y="1088"/>
                    <a:pt x="384" y="1088"/>
                  </a:cubicBezTo>
                  <a:lnTo>
                    <a:pt x="320" y="1088"/>
                  </a:lnTo>
                  <a:close/>
                  <a:moveTo>
                    <a:pt x="713" y="799"/>
                  </a:moveTo>
                  <a:cubicBezTo>
                    <a:pt x="714" y="798"/>
                    <a:pt x="714" y="798"/>
                    <a:pt x="715" y="798"/>
                  </a:cubicBezTo>
                  <a:cubicBezTo>
                    <a:pt x="717" y="797"/>
                    <a:pt x="719" y="796"/>
                    <a:pt x="720" y="795"/>
                  </a:cubicBezTo>
                  <a:cubicBezTo>
                    <a:pt x="723" y="794"/>
                    <a:pt x="725" y="792"/>
                    <a:pt x="727" y="790"/>
                  </a:cubicBezTo>
                  <a:cubicBezTo>
                    <a:pt x="728" y="789"/>
                    <a:pt x="729" y="788"/>
                    <a:pt x="729" y="787"/>
                  </a:cubicBezTo>
                  <a:cubicBezTo>
                    <a:pt x="730" y="787"/>
                    <a:pt x="731" y="786"/>
                    <a:pt x="731" y="785"/>
                  </a:cubicBezTo>
                  <a:cubicBezTo>
                    <a:pt x="732" y="784"/>
                    <a:pt x="732" y="783"/>
                    <a:pt x="732" y="783"/>
                  </a:cubicBezTo>
                  <a:cubicBezTo>
                    <a:pt x="733" y="782"/>
                    <a:pt x="733" y="782"/>
                    <a:pt x="733" y="781"/>
                  </a:cubicBezTo>
                  <a:cubicBezTo>
                    <a:pt x="800" y="631"/>
                    <a:pt x="800" y="631"/>
                    <a:pt x="800" y="631"/>
                  </a:cubicBezTo>
                  <a:cubicBezTo>
                    <a:pt x="800" y="1088"/>
                    <a:pt x="800" y="1088"/>
                    <a:pt x="800" y="1088"/>
                  </a:cubicBezTo>
                  <a:cubicBezTo>
                    <a:pt x="448" y="1088"/>
                    <a:pt x="448" y="1088"/>
                    <a:pt x="448" y="1088"/>
                  </a:cubicBezTo>
                  <a:cubicBezTo>
                    <a:pt x="448" y="648"/>
                    <a:pt x="448" y="648"/>
                    <a:pt x="448" y="648"/>
                  </a:cubicBezTo>
                  <a:cubicBezTo>
                    <a:pt x="515" y="782"/>
                    <a:pt x="515" y="782"/>
                    <a:pt x="515" y="782"/>
                  </a:cubicBezTo>
                  <a:cubicBezTo>
                    <a:pt x="521" y="793"/>
                    <a:pt x="532" y="800"/>
                    <a:pt x="544" y="800"/>
                  </a:cubicBezTo>
                  <a:cubicBezTo>
                    <a:pt x="704" y="800"/>
                    <a:pt x="704" y="800"/>
                    <a:pt x="704" y="800"/>
                  </a:cubicBezTo>
                  <a:cubicBezTo>
                    <a:pt x="707" y="800"/>
                    <a:pt x="710" y="800"/>
                    <a:pt x="713" y="799"/>
                  </a:cubicBezTo>
                  <a:close/>
                  <a:moveTo>
                    <a:pt x="992" y="1088"/>
                  </a:moveTo>
                  <a:cubicBezTo>
                    <a:pt x="992" y="800"/>
                    <a:pt x="992" y="800"/>
                    <a:pt x="992" y="800"/>
                  </a:cubicBezTo>
                  <a:cubicBezTo>
                    <a:pt x="928" y="800"/>
                    <a:pt x="928" y="800"/>
                    <a:pt x="928" y="800"/>
                  </a:cubicBezTo>
                  <a:cubicBezTo>
                    <a:pt x="928" y="1088"/>
                    <a:pt x="928" y="1088"/>
                    <a:pt x="928" y="1088"/>
                  </a:cubicBezTo>
                  <a:cubicBezTo>
                    <a:pt x="864" y="1088"/>
                    <a:pt x="864" y="1088"/>
                    <a:pt x="864" y="1088"/>
                  </a:cubicBezTo>
                  <a:cubicBezTo>
                    <a:pt x="864" y="480"/>
                    <a:pt x="864" y="480"/>
                    <a:pt x="864" y="480"/>
                  </a:cubicBezTo>
                  <a:cubicBezTo>
                    <a:pt x="864" y="465"/>
                    <a:pt x="853" y="452"/>
                    <a:pt x="839" y="449"/>
                  </a:cubicBezTo>
                  <a:cubicBezTo>
                    <a:pt x="824" y="446"/>
                    <a:pt x="809" y="453"/>
                    <a:pt x="803" y="467"/>
                  </a:cubicBezTo>
                  <a:cubicBezTo>
                    <a:pt x="703" y="691"/>
                    <a:pt x="703" y="691"/>
                    <a:pt x="703" y="691"/>
                  </a:cubicBezTo>
                  <a:cubicBezTo>
                    <a:pt x="659" y="598"/>
                    <a:pt x="659" y="598"/>
                    <a:pt x="659" y="598"/>
                  </a:cubicBezTo>
                  <a:cubicBezTo>
                    <a:pt x="728" y="453"/>
                    <a:pt x="728" y="453"/>
                    <a:pt x="728" y="453"/>
                  </a:cubicBezTo>
                  <a:cubicBezTo>
                    <a:pt x="736" y="432"/>
                    <a:pt x="751" y="415"/>
                    <a:pt x="770" y="403"/>
                  </a:cubicBezTo>
                  <a:cubicBezTo>
                    <a:pt x="788" y="390"/>
                    <a:pt x="810" y="384"/>
                    <a:pt x="832" y="384"/>
                  </a:cubicBezTo>
                  <a:cubicBezTo>
                    <a:pt x="1088" y="384"/>
                    <a:pt x="1088" y="384"/>
                    <a:pt x="1088" y="384"/>
                  </a:cubicBezTo>
                  <a:cubicBezTo>
                    <a:pt x="1134" y="384"/>
                    <a:pt x="1175" y="412"/>
                    <a:pt x="1193" y="454"/>
                  </a:cubicBezTo>
                  <a:cubicBezTo>
                    <a:pt x="1261" y="598"/>
                    <a:pt x="1261" y="598"/>
                    <a:pt x="1261" y="598"/>
                  </a:cubicBezTo>
                  <a:cubicBezTo>
                    <a:pt x="1215" y="695"/>
                    <a:pt x="1215" y="695"/>
                    <a:pt x="1215" y="695"/>
                  </a:cubicBezTo>
                  <a:cubicBezTo>
                    <a:pt x="1117" y="498"/>
                    <a:pt x="1117" y="498"/>
                    <a:pt x="1117" y="498"/>
                  </a:cubicBezTo>
                  <a:cubicBezTo>
                    <a:pt x="1110" y="484"/>
                    <a:pt x="1095" y="477"/>
                    <a:pt x="1081" y="480"/>
                  </a:cubicBezTo>
                  <a:cubicBezTo>
                    <a:pt x="1066" y="484"/>
                    <a:pt x="1056" y="497"/>
                    <a:pt x="1056" y="512"/>
                  </a:cubicBezTo>
                  <a:cubicBezTo>
                    <a:pt x="1056" y="1088"/>
                    <a:pt x="1056" y="1088"/>
                    <a:pt x="1056" y="1088"/>
                  </a:cubicBezTo>
                  <a:lnTo>
                    <a:pt x="992" y="1088"/>
                  </a:lnTo>
                  <a:close/>
                  <a:moveTo>
                    <a:pt x="1405" y="781"/>
                  </a:moveTo>
                  <a:cubicBezTo>
                    <a:pt x="1472" y="631"/>
                    <a:pt x="1472" y="631"/>
                    <a:pt x="1472" y="631"/>
                  </a:cubicBezTo>
                  <a:cubicBezTo>
                    <a:pt x="1472" y="1088"/>
                    <a:pt x="1472" y="1088"/>
                    <a:pt x="1472" y="1088"/>
                  </a:cubicBezTo>
                  <a:cubicBezTo>
                    <a:pt x="1120" y="1088"/>
                    <a:pt x="1120" y="1088"/>
                    <a:pt x="1120" y="1088"/>
                  </a:cubicBezTo>
                  <a:cubicBezTo>
                    <a:pt x="1120" y="648"/>
                    <a:pt x="1120" y="648"/>
                    <a:pt x="1120" y="648"/>
                  </a:cubicBezTo>
                  <a:cubicBezTo>
                    <a:pt x="1187" y="782"/>
                    <a:pt x="1187" y="782"/>
                    <a:pt x="1187" y="782"/>
                  </a:cubicBezTo>
                  <a:cubicBezTo>
                    <a:pt x="1187" y="783"/>
                    <a:pt x="1188" y="783"/>
                    <a:pt x="1188" y="784"/>
                  </a:cubicBezTo>
                  <a:cubicBezTo>
                    <a:pt x="1188" y="784"/>
                    <a:pt x="1188" y="785"/>
                    <a:pt x="1189" y="785"/>
                  </a:cubicBezTo>
                  <a:cubicBezTo>
                    <a:pt x="1189" y="786"/>
                    <a:pt x="1190" y="787"/>
                    <a:pt x="1191" y="788"/>
                  </a:cubicBezTo>
                  <a:cubicBezTo>
                    <a:pt x="1192" y="789"/>
                    <a:pt x="1192" y="790"/>
                    <a:pt x="1193" y="790"/>
                  </a:cubicBezTo>
                  <a:cubicBezTo>
                    <a:pt x="1194" y="792"/>
                    <a:pt x="1196" y="793"/>
                    <a:pt x="1197" y="794"/>
                  </a:cubicBezTo>
                  <a:cubicBezTo>
                    <a:pt x="1198" y="794"/>
                    <a:pt x="1199" y="795"/>
                    <a:pt x="1200" y="795"/>
                  </a:cubicBezTo>
                  <a:cubicBezTo>
                    <a:pt x="1201" y="796"/>
                    <a:pt x="1203" y="797"/>
                    <a:pt x="1205" y="798"/>
                  </a:cubicBezTo>
                  <a:cubicBezTo>
                    <a:pt x="1206" y="798"/>
                    <a:pt x="1207" y="798"/>
                    <a:pt x="1207" y="799"/>
                  </a:cubicBezTo>
                  <a:cubicBezTo>
                    <a:pt x="1210" y="800"/>
                    <a:pt x="1213" y="800"/>
                    <a:pt x="1216" y="800"/>
                  </a:cubicBezTo>
                  <a:cubicBezTo>
                    <a:pt x="1376" y="800"/>
                    <a:pt x="1376" y="800"/>
                    <a:pt x="1376" y="800"/>
                  </a:cubicBezTo>
                  <a:cubicBezTo>
                    <a:pt x="1389" y="800"/>
                    <a:pt x="1400" y="793"/>
                    <a:pt x="1405" y="781"/>
                  </a:cubicBezTo>
                  <a:close/>
                  <a:moveTo>
                    <a:pt x="1856" y="736"/>
                  </a:moveTo>
                  <a:cubicBezTo>
                    <a:pt x="1792" y="736"/>
                    <a:pt x="1792" y="736"/>
                    <a:pt x="1792" y="736"/>
                  </a:cubicBezTo>
                  <a:cubicBezTo>
                    <a:pt x="1792" y="448"/>
                    <a:pt x="1792" y="448"/>
                    <a:pt x="1792" y="448"/>
                  </a:cubicBezTo>
                  <a:cubicBezTo>
                    <a:pt x="1728" y="448"/>
                    <a:pt x="1728" y="448"/>
                    <a:pt x="1728" y="448"/>
                  </a:cubicBezTo>
                  <a:cubicBezTo>
                    <a:pt x="1728" y="1088"/>
                    <a:pt x="1728" y="1088"/>
                    <a:pt x="1728" y="1088"/>
                  </a:cubicBezTo>
                  <a:cubicBezTo>
                    <a:pt x="1664" y="1088"/>
                    <a:pt x="1664" y="1088"/>
                    <a:pt x="1664" y="1088"/>
                  </a:cubicBezTo>
                  <a:cubicBezTo>
                    <a:pt x="1664" y="768"/>
                    <a:pt x="1664" y="768"/>
                    <a:pt x="1664" y="768"/>
                  </a:cubicBezTo>
                  <a:cubicBezTo>
                    <a:pt x="1600" y="768"/>
                    <a:pt x="1600" y="768"/>
                    <a:pt x="1600" y="768"/>
                  </a:cubicBezTo>
                  <a:cubicBezTo>
                    <a:pt x="1600" y="1088"/>
                    <a:pt x="1600" y="1088"/>
                    <a:pt x="1600" y="1088"/>
                  </a:cubicBezTo>
                  <a:cubicBezTo>
                    <a:pt x="1536" y="1088"/>
                    <a:pt x="1536" y="1088"/>
                    <a:pt x="1536" y="1088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65"/>
                    <a:pt x="1525" y="452"/>
                    <a:pt x="1511" y="449"/>
                  </a:cubicBezTo>
                  <a:cubicBezTo>
                    <a:pt x="1496" y="446"/>
                    <a:pt x="1481" y="453"/>
                    <a:pt x="1475" y="467"/>
                  </a:cubicBezTo>
                  <a:cubicBezTo>
                    <a:pt x="1355" y="736"/>
                    <a:pt x="1355" y="736"/>
                    <a:pt x="1355" y="736"/>
                  </a:cubicBezTo>
                  <a:cubicBezTo>
                    <a:pt x="1266" y="736"/>
                    <a:pt x="1266" y="736"/>
                    <a:pt x="1266" y="736"/>
                  </a:cubicBezTo>
                  <a:cubicBezTo>
                    <a:pt x="1399" y="454"/>
                    <a:pt x="1399" y="454"/>
                    <a:pt x="1399" y="454"/>
                  </a:cubicBezTo>
                  <a:cubicBezTo>
                    <a:pt x="1399" y="453"/>
                    <a:pt x="1399" y="453"/>
                    <a:pt x="1400" y="453"/>
                  </a:cubicBezTo>
                  <a:cubicBezTo>
                    <a:pt x="1417" y="411"/>
                    <a:pt x="1459" y="384"/>
                    <a:pt x="1504" y="384"/>
                  </a:cubicBezTo>
                  <a:cubicBezTo>
                    <a:pt x="1760" y="384"/>
                    <a:pt x="1760" y="384"/>
                    <a:pt x="1760" y="384"/>
                  </a:cubicBezTo>
                  <a:cubicBezTo>
                    <a:pt x="1813" y="384"/>
                    <a:pt x="1856" y="427"/>
                    <a:pt x="1856" y="480"/>
                  </a:cubicBezTo>
                  <a:lnTo>
                    <a:pt x="1856" y="7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85" name="Rectangle 71">
              <a:extLst>
                <a:ext uri="{FF2B5EF4-FFF2-40B4-BE49-F238E27FC236}">
                  <a16:creationId xmlns:a16="http://schemas.microsoft.com/office/drawing/2014/main" xmlns="" id="{8E261933-1A24-4F01-A5A7-5C595051A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25" y="1875"/>
              <a:ext cx="97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86" name="Rectangle 72">
              <a:extLst>
                <a:ext uri="{FF2B5EF4-FFF2-40B4-BE49-F238E27FC236}">
                  <a16:creationId xmlns:a16="http://schemas.microsoft.com/office/drawing/2014/main" xmlns="" id="{9579D09D-1009-484D-99C5-3FDA79F0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25" y="1918"/>
              <a:ext cx="97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87" name="Group 8">
            <a:extLst>
              <a:ext uri="{FF2B5EF4-FFF2-40B4-BE49-F238E27FC236}">
                <a16:creationId xmlns:a16="http://schemas.microsoft.com/office/drawing/2014/main" xmlns="" id="{0A1DC271-4C31-4372-9B8A-D10855937B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5832" y="4116433"/>
            <a:ext cx="434033" cy="434033"/>
            <a:chOff x="-690" y="2079"/>
            <a:chExt cx="361" cy="361"/>
          </a:xfrm>
          <a:solidFill>
            <a:schemeClr val="bg1"/>
          </a:solidFill>
        </p:grpSpPr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xmlns="" id="{020154D1-B7D5-44EB-A43F-7671E50116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90" y="2079"/>
              <a:ext cx="361" cy="361"/>
            </a:xfrm>
            <a:custGeom>
              <a:avLst/>
              <a:gdLst>
                <a:gd name="T0" fmla="*/ 1536 w 1984"/>
                <a:gd name="T1" fmla="*/ 849 h 1984"/>
                <a:gd name="T2" fmla="*/ 1472 w 1984"/>
                <a:gd name="T3" fmla="*/ 160 h 1984"/>
                <a:gd name="T4" fmla="*/ 896 w 1984"/>
                <a:gd name="T5" fmla="*/ 160 h 1984"/>
                <a:gd name="T6" fmla="*/ 832 w 1984"/>
                <a:gd name="T7" fmla="*/ 1408 h 1984"/>
                <a:gd name="T8" fmla="*/ 768 w 1984"/>
                <a:gd name="T9" fmla="*/ 128 h 1984"/>
                <a:gd name="T10" fmla="*/ 608 w 1984"/>
                <a:gd name="T11" fmla="*/ 0 h 1984"/>
                <a:gd name="T12" fmla="*/ 128 w 1984"/>
                <a:gd name="T13" fmla="*/ 128 h 1984"/>
                <a:gd name="T14" fmla="*/ 0 w 1984"/>
                <a:gd name="T15" fmla="*/ 1408 h 1984"/>
                <a:gd name="T16" fmla="*/ 928 w 1984"/>
                <a:gd name="T17" fmla="*/ 1984 h 1984"/>
                <a:gd name="T18" fmla="*/ 1590 w 1984"/>
                <a:gd name="T19" fmla="*/ 1365 h 1984"/>
                <a:gd name="T20" fmla="*/ 1280 w 1984"/>
                <a:gd name="T21" fmla="*/ 1856 h 1984"/>
                <a:gd name="T22" fmla="*/ 1216 w 1984"/>
                <a:gd name="T23" fmla="*/ 1792 h 1984"/>
                <a:gd name="T24" fmla="*/ 1152 w 1984"/>
                <a:gd name="T25" fmla="*/ 1505 h 1984"/>
                <a:gd name="T26" fmla="*/ 1664 w 1984"/>
                <a:gd name="T27" fmla="*/ 1728 h 1984"/>
                <a:gd name="T28" fmla="*/ 1728 w 1984"/>
                <a:gd name="T29" fmla="*/ 1920 h 1984"/>
                <a:gd name="T30" fmla="*/ 1216 w 1984"/>
                <a:gd name="T31" fmla="*/ 1792 h 1984"/>
                <a:gd name="T32" fmla="*/ 1440 w 1984"/>
                <a:gd name="T33" fmla="*/ 1492 h 1984"/>
                <a:gd name="T34" fmla="*/ 1600 w 1984"/>
                <a:gd name="T35" fmla="*/ 1664 h 1984"/>
                <a:gd name="T36" fmla="*/ 1536 w 1984"/>
                <a:gd name="T37" fmla="*/ 1472 h 1984"/>
                <a:gd name="T38" fmla="*/ 1536 w 1984"/>
                <a:gd name="T39" fmla="*/ 1472 h 1984"/>
                <a:gd name="T40" fmla="*/ 1408 w 1984"/>
                <a:gd name="T41" fmla="*/ 1410 h 1984"/>
                <a:gd name="T42" fmla="*/ 1216 w 1984"/>
                <a:gd name="T43" fmla="*/ 1120 h 1984"/>
                <a:gd name="T44" fmla="*/ 1376 w 1984"/>
                <a:gd name="T45" fmla="*/ 1035 h 1984"/>
                <a:gd name="T46" fmla="*/ 1664 w 1984"/>
                <a:gd name="T47" fmla="*/ 1120 h 1984"/>
                <a:gd name="T48" fmla="*/ 1530 w 1984"/>
                <a:gd name="T49" fmla="*/ 1024 h 1984"/>
                <a:gd name="T50" fmla="*/ 1353 w 1984"/>
                <a:gd name="T51" fmla="*/ 969 h 1984"/>
                <a:gd name="T52" fmla="*/ 1642 w 1984"/>
                <a:gd name="T53" fmla="*/ 1024 h 1984"/>
                <a:gd name="T54" fmla="*/ 1376 w 1984"/>
                <a:gd name="T55" fmla="*/ 128 h 1984"/>
                <a:gd name="T56" fmla="*/ 960 w 1984"/>
                <a:gd name="T57" fmla="*/ 192 h 1984"/>
                <a:gd name="T58" fmla="*/ 1472 w 1984"/>
                <a:gd name="T59" fmla="*/ 256 h 1984"/>
                <a:gd name="T60" fmla="*/ 1152 w 1984"/>
                <a:gd name="T61" fmla="*/ 1120 h 1984"/>
                <a:gd name="T62" fmla="*/ 1184 w 1984"/>
                <a:gd name="T63" fmla="*/ 1408 h 1984"/>
                <a:gd name="T64" fmla="*/ 192 w 1984"/>
                <a:gd name="T65" fmla="*/ 96 h 1984"/>
                <a:gd name="T66" fmla="*/ 640 w 1984"/>
                <a:gd name="T67" fmla="*/ 96 h 1984"/>
                <a:gd name="T68" fmla="*/ 192 w 1984"/>
                <a:gd name="T69" fmla="*/ 96 h 1984"/>
                <a:gd name="T70" fmla="*/ 704 w 1984"/>
                <a:gd name="T71" fmla="*/ 1408 h 1984"/>
                <a:gd name="T72" fmla="*/ 768 w 1984"/>
                <a:gd name="T73" fmla="*/ 1472 h 1984"/>
                <a:gd name="T74" fmla="*/ 64 w 1984"/>
                <a:gd name="T75" fmla="*/ 1472 h 1984"/>
                <a:gd name="T76" fmla="*/ 192 w 1984"/>
                <a:gd name="T77" fmla="*/ 1920 h 1984"/>
                <a:gd name="T78" fmla="*/ 320 w 1984"/>
                <a:gd name="T79" fmla="*/ 1920 h 1984"/>
                <a:gd name="T80" fmla="*/ 512 w 1984"/>
                <a:gd name="T81" fmla="*/ 1728 h 1984"/>
                <a:gd name="T82" fmla="*/ 704 w 1984"/>
                <a:gd name="T83" fmla="*/ 1920 h 1984"/>
                <a:gd name="T84" fmla="*/ 448 w 1984"/>
                <a:gd name="T85" fmla="*/ 1920 h 1984"/>
                <a:gd name="T86" fmla="*/ 128 w 1984"/>
                <a:gd name="T87" fmla="*/ 1664 h 1984"/>
                <a:gd name="T88" fmla="*/ 64 w 1984"/>
                <a:gd name="T89" fmla="*/ 1600 h 1984"/>
                <a:gd name="T90" fmla="*/ 704 w 1984"/>
                <a:gd name="T91" fmla="*/ 1920 h 1984"/>
                <a:gd name="T92" fmla="*/ 1090 w 1984"/>
                <a:gd name="T93" fmla="*/ 1472 h 1984"/>
                <a:gd name="T94" fmla="*/ 832 w 1984"/>
                <a:gd name="T95" fmla="*/ 1920 h 1984"/>
                <a:gd name="T96" fmla="*/ 1088 w 1984"/>
                <a:gd name="T97" fmla="*/ 1920 h 1984"/>
                <a:gd name="T98" fmla="*/ 1920 w 1984"/>
                <a:gd name="T99" fmla="*/ 1920 h 1984"/>
                <a:gd name="T100" fmla="*/ 1920 w 1984"/>
                <a:gd name="T101" fmla="*/ 1888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4" h="1984">
                  <a:moveTo>
                    <a:pt x="1590" y="1365"/>
                  </a:moveTo>
                  <a:cubicBezTo>
                    <a:pt x="1673" y="1315"/>
                    <a:pt x="1728" y="1224"/>
                    <a:pt x="1728" y="1120"/>
                  </a:cubicBezTo>
                  <a:cubicBezTo>
                    <a:pt x="1728" y="995"/>
                    <a:pt x="1648" y="888"/>
                    <a:pt x="1536" y="849"/>
                  </a:cubicBezTo>
                  <a:cubicBezTo>
                    <a:pt x="1536" y="192"/>
                    <a:pt x="1536" y="192"/>
                    <a:pt x="1536" y="192"/>
                  </a:cubicBezTo>
                  <a:cubicBezTo>
                    <a:pt x="1472" y="192"/>
                    <a:pt x="1472" y="192"/>
                    <a:pt x="1472" y="192"/>
                  </a:cubicBezTo>
                  <a:cubicBezTo>
                    <a:pt x="1472" y="160"/>
                    <a:pt x="1472" y="160"/>
                    <a:pt x="1472" y="160"/>
                  </a:cubicBezTo>
                  <a:cubicBezTo>
                    <a:pt x="1472" y="107"/>
                    <a:pt x="1429" y="64"/>
                    <a:pt x="1376" y="64"/>
                  </a:cubicBezTo>
                  <a:cubicBezTo>
                    <a:pt x="992" y="64"/>
                    <a:pt x="992" y="64"/>
                    <a:pt x="992" y="64"/>
                  </a:cubicBezTo>
                  <a:cubicBezTo>
                    <a:pt x="939" y="64"/>
                    <a:pt x="896" y="107"/>
                    <a:pt x="896" y="160"/>
                  </a:cubicBezTo>
                  <a:cubicBezTo>
                    <a:pt x="896" y="192"/>
                    <a:pt x="896" y="192"/>
                    <a:pt x="896" y="192"/>
                  </a:cubicBezTo>
                  <a:cubicBezTo>
                    <a:pt x="832" y="192"/>
                    <a:pt x="832" y="192"/>
                    <a:pt x="832" y="192"/>
                  </a:cubicBezTo>
                  <a:cubicBezTo>
                    <a:pt x="832" y="1408"/>
                    <a:pt x="832" y="1408"/>
                    <a:pt x="832" y="1408"/>
                  </a:cubicBezTo>
                  <a:cubicBezTo>
                    <a:pt x="800" y="1408"/>
                    <a:pt x="800" y="1408"/>
                    <a:pt x="800" y="1408"/>
                  </a:cubicBezTo>
                  <a:cubicBezTo>
                    <a:pt x="768" y="1408"/>
                    <a:pt x="768" y="1408"/>
                    <a:pt x="768" y="1408"/>
                  </a:cubicBezTo>
                  <a:cubicBezTo>
                    <a:pt x="768" y="128"/>
                    <a:pt x="768" y="128"/>
                    <a:pt x="768" y="128"/>
                  </a:cubicBezTo>
                  <a:cubicBezTo>
                    <a:pt x="704" y="128"/>
                    <a:pt x="704" y="128"/>
                    <a:pt x="704" y="128"/>
                  </a:cubicBezTo>
                  <a:cubicBezTo>
                    <a:pt x="704" y="96"/>
                    <a:pt x="704" y="96"/>
                    <a:pt x="704" y="96"/>
                  </a:cubicBezTo>
                  <a:cubicBezTo>
                    <a:pt x="704" y="43"/>
                    <a:pt x="661" y="0"/>
                    <a:pt x="608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71" y="0"/>
                    <a:pt x="128" y="43"/>
                    <a:pt x="128" y="9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1408"/>
                    <a:pt x="64" y="1408"/>
                    <a:pt x="64" y="1408"/>
                  </a:cubicBezTo>
                  <a:cubicBezTo>
                    <a:pt x="0" y="1408"/>
                    <a:pt x="0" y="1408"/>
                    <a:pt x="0" y="1408"/>
                  </a:cubicBezTo>
                  <a:cubicBezTo>
                    <a:pt x="0" y="1984"/>
                    <a:pt x="0" y="1984"/>
                    <a:pt x="0" y="1984"/>
                  </a:cubicBezTo>
                  <a:cubicBezTo>
                    <a:pt x="896" y="1984"/>
                    <a:pt x="896" y="1984"/>
                    <a:pt x="896" y="1984"/>
                  </a:cubicBezTo>
                  <a:cubicBezTo>
                    <a:pt x="928" y="1984"/>
                    <a:pt x="928" y="1984"/>
                    <a:pt x="928" y="1984"/>
                  </a:cubicBezTo>
                  <a:cubicBezTo>
                    <a:pt x="1984" y="1984"/>
                    <a:pt x="1984" y="1984"/>
                    <a:pt x="1984" y="1984"/>
                  </a:cubicBezTo>
                  <a:cubicBezTo>
                    <a:pt x="1984" y="1888"/>
                    <a:pt x="1984" y="1888"/>
                    <a:pt x="1984" y="1888"/>
                  </a:cubicBezTo>
                  <a:cubicBezTo>
                    <a:pt x="1984" y="1640"/>
                    <a:pt x="1817" y="1431"/>
                    <a:pt x="1590" y="1365"/>
                  </a:cubicBezTo>
                  <a:close/>
                  <a:moveTo>
                    <a:pt x="1600" y="1920"/>
                  </a:moveTo>
                  <a:cubicBezTo>
                    <a:pt x="1280" y="1920"/>
                    <a:pt x="1280" y="1920"/>
                    <a:pt x="1280" y="1920"/>
                  </a:cubicBezTo>
                  <a:cubicBezTo>
                    <a:pt x="1280" y="1856"/>
                    <a:pt x="1280" y="1856"/>
                    <a:pt x="1280" y="1856"/>
                  </a:cubicBezTo>
                  <a:cubicBezTo>
                    <a:pt x="1600" y="1856"/>
                    <a:pt x="1600" y="1856"/>
                    <a:pt x="1600" y="1856"/>
                  </a:cubicBezTo>
                  <a:lnTo>
                    <a:pt x="1600" y="1920"/>
                  </a:lnTo>
                  <a:close/>
                  <a:moveTo>
                    <a:pt x="1216" y="1792"/>
                  </a:moveTo>
                  <a:cubicBezTo>
                    <a:pt x="1216" y="1920"/>
                    <a:pt x="1216" y="1920"/>
                    <a:pt x="1216" y="1920"/>
                  </a:cubicBezTo>
                  <a:cubicBezTo>
                    <a:pt x="1152" y="1920"/>
                    <a:pt x="1152" y="1920"/>
                    <a:pt x="1152" y="1920"/>
                  </a:cubicBezTo>
                  <a:cubicBezTo>
                    <a:pt x="1152" y="1505"/>
                    <a:pt x="1152" y="1505"/>
                    <a:pt x="1152" y="1505"/>
                  </a:cubicBezTo>
                  <a:cubicBezTo>
                    <a:pt x="1172" y="1490"/>
                    <a:pt x="1193" y="1476"/>
                    <a:pt x="1216" y="1464"/>
                  </a:cubicBezTo>
                  <a:cubicBezTo>
                    <a:pt x="1216" y="1728"/>
                    <a:pt x="1216" y="1728"/>
                    <a:pt x="1216" y="1728"/>
                  </a:cubicBezTo>
                  <a:cubicBezTo>
                    <a:pt x="1664" y="1728"/>
                    <a:pt x="1664" y="1728"/>
                    <a:pt x="1664" y="1728"/>
                  </a:cubicBezTo>
                  <a:cubicBezTo>
                    <a:pt x="1664" y="1464"/>
                    <a:pt x="1664" y="1464"/>
                    <a:pt x="1664" y="1464"/>
                  </a:cubicBezTo>
                  <a:cubicBezTo>
                    <a:pt x="1687" y="1476"/>
                    <a:pt x="1708" y="1490"/>
                    <a:pt x="1728" y="1505"/>
                  </a:cubicBezTo>
                  <a:cubicBezTo>
                    <a:pt x="1728" y="1920"/>
                    <a:pt x="1728" y="1920"/>
                    <a:pt x="1728" y="1920"/>
                  </a:cubicBezTo>
                  <a:cubicBezTo>
                    <a:pt x="1664" y="1920"/>
                    <a:pt x="1664" y="1920"/>
                    <a:pt x="1664" y="1920"/>
                  </a:cubicBezTo>
                  <a:cubicBezTo>
                    <a:pt x="1664" y="1792"/>
                    <a:pt x="1664" y="1792"/>
                    <a:pt x="1664" y="1792"/>
                  </a:cubicBezTo>
                  <a:lnTo>
                    <a:pt x="1216" y="1792"/>
                  </a:lnTo>
                  <a:close/>
                  <a:moveTo>
                    <a:pt x="1280" y="1518"/>
                  </a:moveTo>
                  <a:cubicBezTo>
                    <a:pt x="1299" y="1529"/>
                    <a:pt x="1321" y="1536"/>
                    <a:pt x="1344" y="1536"/>
                  </a:cubicBezTo>
                  <a:cubicBezTo>
                    <a:pt x="1382" y="1536"/>
                    <a:pt x="1417" y="1519"/>
                    <a:pt x="1440" y="1492"/>
                  </a:cubicBezTo>
                  <a:cubicBezTo>
                    <a:pt x="1463" y="1519"/>
                    <a:pt x="1498" y="1536"/>
                    <a:pt x="1536" y="1536"/>
                  </a:cubicBezTo>
                  <a:cubicBezTo>
                    <a:pt x="1559" y="1536"/>
                    <a:pt x="1581" y="1529"/>
                    <a:pt x="1600" y="1518"/>
                  </a:cubicBezTo>
                  <a:cubicBezTo>
                    <a:pt x="1600" y="1664"/>
                    <a:pt x="1600" y="1664"/>
                    <a:pt x="1600" y="1664"/>
                  </a:cubicBezTo>
                  <a:cubicBezTo>
                    <a:pt x="1280" y="1664"/>
                    <a:pt x="1280" y="1664"/>
                    <a:pt x="1280" y="1664"/>
                  </a:cubicBezTo>
                  <a:lnTo>
                    <a:pt x="1280" y="1518"/>
                  </a:lnTo>
                  <a:close/>
                  <a:moveTo>
                    <a:pt x="1536" y="1472"/>
                  </a:moveTo>
                  <a:cubicBezTo>
                    <a:pt x="1501" y="1472"/>
                    <a:pt x="1473" y="1444"/>
                    <a:pt x="1472" y="1410"/>
                  </a:cubicBezTo>
                  <a:cubicBezTo>
                    <a:pt x="1515" y="1412"/>
                    <a:pt x="1556" y="1421"/>
                    <a:pt x="1594" y="1434"/>
                  </a:cubicBezTo>
                  <a:cubicBezTo>
                    <a:pt x="1584" y="1456"/>
                    <a:pt x="1562" y="1472"/>
                    <a:pt x="1536" y="1472"/>
                  </a:cubicBezTo>
                  <a:close/>
                  <a:moveTo>
                    <a:pt x="1344" y="1472"/>
                  </a:moveTo>
                  <a:cubicBezTo>
                    <a:pt x="1318" y="1472"/>
                    <a:pt x="1296" y="1456"/>
                    <a:pt x="1286" y="1434"/>
                  </a:cubicBezTo>
                  <a:cubicBezTo>
                    <a:pt x="1324" y="1421"/>
                    <a:pt x="1365" y="1412"/>
                    <a:pt x="1408" y="1410"/>
                  </a:cubicBezTo>
                  <a:cubicBezTo>
                    <a:pt x="1407" y="1444"/>
                    <a:pt x="1379" y="1472"/>
                    <a:pt x="1344" y="1472"/>
                  </a:cubicBezTo>
                  <a:close/>
                  <a:moveTo>
                    <a:pt x="1440" y="1344"/>
                  </a:moveTo>
                  <a:cubicBezTo>
                    <a:pt x="1317" y="1344"/>
                    <a:pt x="1216" y="1243"/>
                    <a:pt x="1216" y="1120"/>
                  </a:cubicBezTo>
                  <a:cubicBezTo>
                    <a:pt x="1216" y="1109"/>
                    <a:pt x="1217" y="1098"/>
                    <a:pt x="1219" y="1088"/>
                  </a:cubicBezTo>
                  <a:cubicBezTo>
                    <a:pt x="1222" y="1088"/>
                    <a:pt x="1222" y="1088"/>
                    <a:pt x="1222" y="1088"/>
                  </a:cubicBezTo>
                  <a:cubicBezTo>
                    <a:pt x="1277" y="1088"/>
                    <a:pt x="1332" y="1069"/>
                    <a:pt x="1376" y="1035"/>
                  </a:cubicBezTo>
                  <a:cubicBezTo>
                    <a:pt x="1420" y="1069"/>
                    <a:pt x="1475" y="1088"/>
                    <a:pt x="1530" y="1088"/>
                  </a:cubicBezTo>
                  <a:cubicBezTo>
                    <a:pt x="1661" y="1088"/>
                    <a:pt x="1661" y="1088"/>
                    <a:pt x="1661" y="1088"/>
                  </a:cubicBezTo>
                  <a:cubicBezTo>
                    <a:pt x="1663" y="1098"/>
                    <a:pt x="1664" y="1109"/>
                    <a:pt x="1664" y="1120"/>
                  </a:cubicBezTo>
                  <a:cubicBezTo>
                    <a:pt x="1664" y="1243"/>
                    <a:pt x="1563" y="1344"/>
                    <a:pt x="1440" y="1344"/>
                  </a:cubicBezTo>
                  <a:close/>
                  <a:moveTo>
                    <a:pt x="1642" y="1024"/>
                  </a:moveTo>
                  <a:cubicBezTo>
                    <a:pt x="1530" y="1024"/>
                    <a:pt x="1530" y="1024"/>
                    <a:pt x="1530" y="1024"/>
                  </a:cubicBezTo>
                  <a:cubicBezTo>
                    <a:pt x="1481" y="1024"/>
                    <a:pt x="1433" y="1004"/>
                    <a:pt x="1399" y="969"/>
                  </a:cubicBezTo>
                  <a:cubicBezTo>
                    <a:pt x="1376" y="947"/>
                    <a:pt x="1376" y="947"/>
                    <a:pt x="1376" y="947"/>
                  </a:cubicBezTo>
                  <a:cubicBezTo>
                    <a:pt x="1353" y="969"/>
                    <a:pt x="1353" y="969"/>
                    <a:pt x="1353" y="969"/>
                  </a:cubicBezTo>
                  <a:cubicBezTo>
                    <a:pt x="1323" y="1000"/>
                    <a:pt x="1281" y="1019"/>
                    <a:pt x="1238" y="1023"/>
                  </a:cubicBezTo>
                  <a:cubicBezTo>
                    <a:pt x="1275" y="948"/>
                    <a:pt x="1351" y="896"/>
                    <a:pt x="1440" y="896"/>
                  </a:cubicBezTo>
                  <a:cubicBezTo>
                    <a:pt x="1529" y="896"/>
                    <a:pt x="1606" y="948"/>
                    <a:pt x="1642" y="1024"/>
                  </a:cubicBezTo>
                  <a:close/>
                  <a:moveTo>
                    <a:pt x="960" y="160"/>
                  </a:moveTo>
                  <a:cubicBezTo>
                    <a:pt x="960" y="142"/>
                    <a:pt x="974" y="128"/>
                    <a:pt x="992" y="128"/>
                  </a:cubicBezTo>
                  <a:cubicBezTo>
                    <a:pt x="1376" y="128"/>
                    <a:pt x="1376" y="128"/>
                    <a:pt x="1376" y="128"/>
                  </a:cubicBezTo>
                  <a:cubicBezTo>
                    <a:pt x="1394" y="128"/>
                    <a:pt x="1408" y="142"/>
                    <a:pt x="1408" y="160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960" y="192"/>
                    <a:pt x="960" y="192"/>
                    <a:pt x="960" y="192"/>
                  </a:cubicBezTo>
                  <a:lnTo>
                    <a:pt x="960" y="160"/>
                  </a:lnTo>
                  <a:close/>
                  <a:moveTo>
                    <a:pt x="896" y="256"/>
                  </a:moveTo>
                  <a:cubicBezTo>
                    <a:pt x="1472" y="256"/>
                    <a:pt x="1472" y="256"/>
                    <a:pt x="1472" y="256"/>
                  </a:cubicBezTo>
                  <a:cubicBezTo>
                    <a:pt x="1472" y="834"/>
                    <a:pt x="1472" y="834"/>
                    <a:pt x="1472" y="834"/>
                  </a:cubicBezTo>
                  <a:cubicBezTo>
                    <a:pt x="1461" y="833"/>
                    <a:pt x="1451" y="832"/>
                    <a:pt x="1440" y="832"/>
                  </a:cubicBezTo>
                  <a:cubicBezTo>
                    <a:pt x="1281" y="832"/>
                    <a:pt x="1152" y="961"/>
                    <a:pt x="1152" y="1120"/>
                  </a:cubicBezTo>
                  <a:cubicBezTo>
                    <a:pt x="1152" y="1224"/>
                    <a:pt x="1207" y="1315"/>
                    <a:pt x="1290" y="1365"/>
                  </a:cubicBezTo>
                  <a:cubicBezTo>
                    <a:pt x="1253" y="1376"/>
                    <a:pt x="1217" y="1390"/>
                    <a:pt x="1184" y="1408"/>
                  </a:cubicBezTo>
                  <a:cubicBezTo>
                    <a:pt x="1184" y="1408"/>
                    <a:pt x="1184" y="1408"/>
                    <a:pt x="1184" y="1408"/>
                  </a:cubicBezTo>
                  <a:cubicBezTo>
                    <a:pt x="896" y="1408"/>
                    <a:pt x="896" y="1408"/>
                    <a:pt x="896" y="1408"/>
                  </a:cubicBezTo>
                  <a:lnTo>
                    <a:pt x="896" y="256"/>
                  </a:lnTo>
                  <a:close/>
                  <a:moveTo>
                    <a:pt x="192" y="96"/>
                  </a:moveTo>
                  <a:cubicBezTo>
                    <a:pt x="192" y="78"/>
                    <a:pt x="206" y="64"/>
                    <a:pt x="224" y="64"/>
                  </a:cubicBezTo>
                  <a:cubicBezTo>
                    <a:pt x="608" y="64"/>
                    <a:pt x="608" y="64"/>
                    <a:pt x="608" y="64"/>
                  </a:cubicBezTo>
                  <a:cubicBezTo>
                    <a:pt x="626" y="64"/>
                    <a:pt x="640" y="78"/>
                    <a:pt x="640" y="96"/>
                  </a:cubicBezTo>
                  <a:cubicBezTo>
                    <a:pt x="640" y="128"/>
                    <a:pt x="640" y="128"/>
                    <a:pt x="640" y="128"/>
                  </a:cubicBezTo>
                  <a:cubicBezTo>
                    <a:pt x="192" y="128"/>
                    <a:pt x="192" y="128"/>
                    <a:pt x="192" y="128"/>
                  </a:cubicBezTo>
                  <a:lnTo>
                    <a:pt x="192" y="96"/>
                  </a:lnTo>
                  <a:close/>
                  <a:moveTo>
                    <a:pt x="128" y="192"/>
                  </a:moveTo>
                  <a:cubicBezTo>
                    <a:pt x="704" y="192"/>
                    <a:pt x="704" y="192"/>
                    <a:pt x="704" y="192"/>
                  </a:cubicBezTo>
                  <a:cubicBezTo>
                    <a:pt x="704" y="1408"/>
                    <a:pt x="704" y="1408"/>
                    <a:pt x="704" y="1408"/>
                  </a:cubicBezTo>
                  <a:cubicBezTo>
                    <a:pt x="128" y="1408"/>
                    <a:pt x="128" y="1408"/>
                    <a:pt x="128" y="1408"/>
                  </a:cubicBezTo>
                  <a:lnTo>
                    <a:pt x="128" y="192"/>
                  </a:lnTo>
                  <a:close/>
                  <a:moveTo>
                    <a:pt x="768" y="1472"/>
                  </a:moveTo>
                  <a:cubicBezTo>
                    <a:pt x="768" y="1536"/>
                    <a:pt x="768" y="1536"/>
                    <a:pt x="768" y="1536"/>
                  </a:cubicBezTo>
                  <a:cubicBezTo>
                    <a:pt x="64" y="1536"/>
                    <a:pt x="64" y="1536"/>
                    <a:pt x="64" y="1536"/>
                  </a:cubicBezTo>
                  <a:cubicBezTo>
                    <a:pt x="64" y="1472"/>
                    <a:pt x="64" y="1472"/>
                    <a:pt x="64" y="1472"/>
                  </a:cubicBezTo>
                  <a:lnTo>
                    <a:pt x="768" y="1472"/>
                  </a:lnTo>
                  <a:close/>
                  <a:moveTo>
                    <a:pt x="320" y="1920"/>
                  </a:moveTo>
                  <a:cubicBezTo>
                    <a:pt x="192" y="1920"/>
                    <a:pt x="192" y="1920"/>
                    <a:pt x="192" y="1920"/>
                  </a:cubicBezTo>
                  <a:cubicBezTo>
                    <a:pt x="192" y="1728"/>
                    <a:pt x="192" y="1728"/>
                    <a:pt x="192" y="1728"/>
                  </a:cubicBezTo>
                  <a:cubicBezTo>
                    <a:pt x="320" y="1728"/>
                    <a:pt x="320" y="1728"/>
                    <a:pt x="320" y="1728"/>
                  </a:cubicBezTo>
                  <a:lnTo>
                    <a:pt x="320" y="1920"/>
                  </a:lnTo>
                  <a:close/>
                  <a:moveTo>
                    <a:pt x="640" y="1920"/>
                  </a:moveTo>
                  <a:cubicBezTo>
                    <a:pt x="512" y="1920"/>
                    <a:pt x="512" y="1920"/>
                    <a:pt x="512" y="1920"/>
                  </a:cubicBezTo>
                  <a:cubicBezTo>
                    <a:pt x="512" y="1728"/>
                    <a:pt x="512" y="1728"/>
                    <a:pt x="512" y="1728"/>
                  </a:cubicBezTo>
                  <a:cubicBezTo>
                    <a:pt x="640" y="1728"/>
                    <a:pt x="640" y="1728"/>
                    <a:pt x="640" y="1728"/>
                  </a:cubicBezTo>
                  <a:lnTo>
                    <a:pt x="640" y="1920"/>
                  </a:lnTo>
                  <a:close/>
                  <a:moveTo>
                    <a:pt x="704" y="1920"/>
                  </a:moveTo>
                  <a:cubicBezTo>
                    <a:pt x="704" y="1664"/>
                    <a:pt x="704" y="1664"/>
                    <a:pt x="704" y="1664"/>
                  </a:cubicBezTo>
                  <a:cubicBezTo>
                    <a:pt x="448" y="1664"/>
                    <a:pt x="448" y="1664"/>
                    <a:pt x="448" y="1664"/>
                  </a:cubicBezTo>
                  <a:cubicBezTo>
                    <a:pt x="448" y="1920"/>
                    <a:pt x="448" y="1920"/>
                    <a:pt x="448" y="1920"/>
                  </a:cubicBezTo>
                  <a:cubicBezTo>
                    <a:pt x="384" y="1920"/>
                    <a:pt x="384" y="1920"/>
                    <a:pt x="384" y="1920"/>
                  </a:cubicBezTo>
                  <a:cubicBezTo>
                    <a:pt x="384" y="1664"/>
                    <a:pt x="384" y="1664"/>
                    <a:pt x="384" y="1664"/>
                  </a:cubicBezTo>
                  <a:cubicBezTo>
                    <a:pt x="128" y="1664"/>
                    <a:pt x="128" y="1664"/>
                    <a:pt x="128" y="1664"/>
                  </a:cubicBezTo>
                  <a:cubicBezTo>
                    <a:pt x="128" y="1920"/>
                    <a:pt x="128" y="1920"/>
                    <a:pt x="128" y="1920"/>
                  </a:cubicBezTo>
                  <a:cubicBezTo>
                    <a:pt x="64" y="1920"/>
                    <a:pt x="64" y="1920"/>
                    <a:pt x="64" y="1920"/>
                  </a:cubicBezTo>
                  <a:cubicBezTo>
                    <a:pt x="64" y="1600"/>
                    <a:pt x="64" y="1600"/>
                    <a:pt x="64" y="1600"/>
                  </a:cubicBezTo>
                  <a:cubicBezTo>
                    <a:pt x="768" y="1600"/>
                    <a:pt x="768" y="1600"/>
                    <a:pt x="768" y="1600"/>
                  </a:cubicBezTo>
                  <a:cubicBezTo>
                    <a:pt x="768" y="1920"/>
                    <a:pt x="768" y="1920"/>
                    <a:pt x="768" y="1920"/>
                  </a:cubicBezTo>
                  <a:lnTo>
                    <a:pt x="704" y="1920"/>
                  </a:lnTo>
                  <a:close/>
                  <a:moveTo>
                    <a:pt x="832" y="1920"/>
                  </a:moveTo>
                  <a:cubicBezTo>
                    <a:pt x="832" y="1472"/>
                    <a:pt x="832" y="1472"/>
                    <a:pt x="832" y="1472"/>
                  </a:cubicBezTo>
                  <a:cubicBezTo>
                    <a:pt x="1090" y="1472"/>
                    <a:pt x="1090" y="1472"/>
                    <a:pt x="1090" y="1472"/>
                  </a:cubicBezTo>
                  <a:cubicBezTo>
                    <a:pt x="972" y="1572"/>
                    <a:pt x="896" y="1721"/>
                    <a:pt x="896" y="1888"/>
                  </a:cubicBezTo>
                  <a:cubicBezTo>
                    <a:pt x="896" y="1920"/>
                    <a:pt x="896" y="1920"/>
                    <a:pt x="896" y="1920"/>
                  </a:cubicBezTo>
                  <a:lnTo>
                    <a:pt x="832" y="1920"/>
                  </a:lnTo>
                  <a:close/>
                  <a:moveTo>
                    <a:pt x="960" y="1888"/>
                  </a:moveTo>
                  <a:cubicBezTo>
                    <a:pt x="960" y="1762"/>
                    <a:pt x="1009" y="1648"/>
                    <a:pt x="1088" y="1563"/>
                  </a:cubicBezTo>
                  <a:cubicBezTo>
                    <a:pt x="1088" y="1920"/>
                    <a:pt x="1088" y="1920"/>
                    <a:pt x="1088" y="1920"/>
                  </a:cubicBezTo>
                  <a:cubicBezTo>
                    <a:pt x="960" y="1920"/>
                    <a:pt x="960" y="1920"/>
                    <a:pt x="960" y="1920"/>
                  </a:cubicBezTo>
                  <a:lnTo>
                    <a:pt x="960" y="1888"/>
                  </a:lnTo>
                  <a:close/>
                  <a:moveTo>
                    <a:pt x="1920" y="1920"/>
                  </a:moveTo>
                  <a:cubicBezTo>
                    <a:pt x="1792" y="1920"/>
                    <a:pt x="1792" y="1920"/>
                    <a:pt x="1792" y="1920"/>
                  </a:cubicBezTo>
                  <a:cubicBezTo>
                    <a:pt x="1792" y="1563"/>
                    <a:pt x="1792" y="1563"/>
                    <a:pt x="1792" y="1563"/>
                  </a:cubicBezTo>
                  <a:cubicBezTo>
                    <a:pt x="1871" y="1648"/>
                    <a:pt x="1920" y="1762"/>
                    <a:pt x="1920" y="1888"/>
                  </a:cubicBezTo>
                  <a:lnTo>
                    <a:pt x="1920" y="19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xmlns="" id="{0383B7F8-0FC8-4B58-9C16-F08B5C926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5" y="2137"/>
              <a:ext cx="82" cy="35"/>
            </a:xfrm>
            <a:custGeom>
              <a:avLst/>
              <a:gdLst>
                <a:gd name="T0" fmla="*/ 0 w 82"/>
                <a:gd name="T1" fmla="*/ 0 h 35"/>
                <a:gd name="T2" fmla="*/ 0 w 82"/>
                <a:gd name="T3" fmla="*/ 35 h 35"/>
                <a:gd name="T4" fmla="*/ 82 w 82"/>
                <a:gd name="T5" fmla="*/ 35 h 35"/>
                <a:gd name="T6" fmla="*/ 82 w 82"/>
                <a:gd name="T7" fmla="*/ 0 h 35"/>
                <a:gd name="T8" fmla="*/ 0 w 82"/>
                <a:gd name="T9" fmla="*/ 0 h 35"/>
                <a:gd name="T10" fmla="*/ 70 w 82"/>
                <a:gd name="T11" fmla="*/ 24 h 35"/>
                <a:gd name="T12" fmla="*/ 12 w 82"/>
                <a:gd name="T13" fmla="*/ 24 h 35"/>
                <a:gd name="T14" fmla="*/ 12 w 82"/>
                <a:gd name="T15" fmla="*/ 12 h 35"/>
                <a:gd name="T16" fmla="*/ 70 w 82"/>
                <a:gd name="T17" fmla="*/ 12 h 35"/>
                <a:gd name="T18" fmla="*/ 70 w 82"/>
                <a:gd name="T1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35">
                  <a:moveTo>
                    <a:pt x="0" y="0"/>
                  </a:moveTo>
                  <a:lnTo>
                    <a:pt x="0" y="35"/>
                  </a:lnTo>
                  <a:lnTo>
                    <a:pt x="82" y="35"/>
                  </a:lnTo>
                  <a:lnTo>
                    <a:pt x="82" y="0"/>
                  </a:lnTo>
                  <a:lnTo>
                    <a:pt x="0" y="0"/>
                  </a:lnTo>
                  <a:close/>
                  <a:moveTo>
                    <a:pt x="70" y="24"/>
                  </a:moveTo>
                  <a:lnTo>
                    <a:pt x="12" y="24"/>
                  </a:lnTo>
                  <a:lnTo>
                    <a:pt x="12" y="12"/>
                  </a:lnTo>
                  <a:lnTo>
                    <a:pt x="70" y="12"/>
                  </a:lnTo>
                  <a:lnTo>
                    <a:pt x="7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xmlns="" id="{7BD63E17-36B5-40B7-9801-4ECFE2746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5" y="2184"/>
              <a:ext cx="82" cy="35"/>
            </a:xfrm>
            <a:custGeom>
              <a:avLst/>
              <a:gdLst>
                <a:gd name="T0" fmla="*/ 0 w 82"/>
                <a:gd name="T1" fmla="*/ 35 h 35"/>
                <a:gd name="T2" fmla="*/ 82 w 82"/>
                <a:gd name="T3" fmla="*/ 35 h 35"/>
                <a:gd name="T4" fmla="*/ 82 w 82"/>
                <a:gd name="T5" fmla="*/ 0 h 35"/>
                <a:gd name="T6" fmla="*/ 0 w 82"/>
                <a:gd name="T7" fmla="*/ 0 h 35"/>
                <a:gd name="T8" fmla="*/ 0 w 82"/>
                <a:gd name="T9" fmla="*/ 35 h 35"/>
                <a:gd name="T10" fmla="*/ 12 w 82"/>
                <a:gd name="T11" fmla="*/ 12 h 35"/>
                <a:gd name="T12" fmla="*/ 70 w 82"/>
                <a:gd name="T13" fmla="*/ 12 h 35"/>
                <a:gd name="T14" fmla="*/ 70 w 82"/>
                <a:gd name="T15" fmla="*/ 23 h 35"/>
                <a:gd name="T16" fmla="*/ 12 w 82"/>
                <a:gd name="T17" fmla="*/ 23 h 35"/>
                <a:gd name="T18" fmla="*/ 12 w 82"/>
                <a:gd name="T1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35">
                  <a:moveTo>
                    <a:pt x="0" y="35"/>
                  </a:moveTo>
                  <a:lnTo>
                    <a:pt x="82" y="3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5"/>
                  </a:lnTo>
                  <a:close/>
                  <a:moveTo>
                    <a:pt x="12" y="12"/>
                  </a:moveTo>
                  <a:lnTo>
                    <a:pt x="70" y="12"/>
                  </a:lnTo>
                  <a:lnTo>
                    <a:pt x="70" y="23"/>
                  </a:lnTo>
                  <a:lnTo>
                    <a:pt x="12" y="23"/>
                  </a:ln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xmlns="" id="{1E6A35B8-CE99-41A3-9B23-7AB5CB9B7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5" y="2230"/>
              <a:ext cx="82" cy="35"/>
            </a:xfrm>
            <a:custGeom>
              <a:avLst/>
              <a:gdLst>
                <a:gd name="T0" fmla="*/ 0 w 82"/>
                <a:gd name="T1" fmla="*/ 35 h 35"/>
                <a:gd name="T2" fmla="*/ 82 w 82"/>
                <a:gd name="T3" fmla="*/ 35 h 35"/>
                <a:gd name="T4" fmla="*/ 82 w 82"/>
                <a:gd name="T5" fmla="*/ 0 h 35"/>
                <a:gd name="T6" fmla="*/ 0 w 82"/>
                <a:gd name="T7" fmla="*/ 0 h 35"/>
                <a:gd name="T8" fmla="*/ 0 w 82"/>
                <a:gd name="T9" fmla="*/ 35 h 35"/>
                <a:gd name="T10" fmla="*/ 12 w 82"/>
                <a:gd name="T11" fmla="*/ 12 h 35"/>
                <a:gd name="T12" fmla="*/ 70 w 82"/>
                <a:gd name="T13" fmla="*/ 12 h 35"/>
                <a:gd name="T14" fmla="*/ 70 w 82"/>
                <a:gd name="T15" fmla="*/ 24 h 35"/>
                <a:gd name="T16" fmla="*/ 12 w 82"/>
                <a:gd name="T17" fmla="*/ 24 h 35"/>
                <a:gd name="T18" fmla="*/ 12 w 82"/>
                <a:gd name="T1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35">
                  <a:moveTo>
                    <a:pt x="0" y="35"/>
                  </a:moveTo>
                  <a:lnTo>
                    <a:pt x="82" y="3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5"/>
                  </a:lnTo>
                  <a:close/>
                  <a:moveTo>
                    <a:pt x="12" y="12"/>
                  </a:moveTo>
                  <a:lnTo>
                    <a:pt x="70" y="12"/>
                  </a:lnTo>
                  <a:lnTo>
                    <a:pt x="70" y="24"/>
                  </a:lnTo>
                  <a:lnTo>
                    <a:pt x="12" y="24"/>
                  </a:ln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xmlns="" id="{7F14F4A8-A015-482E-96EF-3D3C446E2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5" y="2277"/>
              <a:ext cx="82" cy="35"/>
            </a:xfrm>
            <a:custGeom>
              <a:avLst/>
              <a:gdLst>
                <a:gd name="T0" fmla="*/ 0 w 82"/>
                <a:gd name="T1" fmla="*/ 35 h 35"/>
                <a:gd name="T2" fmla="*/ 82 w 82"/>
                <a:gd name="T3" fmla="*/ 35 h 35"/>
                <a:gd name="T4" fmla="*/ 82 w 82"/>
                <a:gd name="T5" fmla="*/ 0 h 35"/>
                <a:gd name="T6" fmla="*/ 0 w 82"/>
                <a:gd name="T7" fmla="*/ 0 h 35"/>
                <a:gd name="T8" fmla="*/ 0 w 82"/>
                <a:gd name="T9" fmla="*/ 35 h 35"/>
                <a:gd name="T10" fmla="*/ 12 w 82"/>
                <a:gd name="T11" fmla="*/ 12 h 35"/>
                <a:gd name="T12" fmla="*/ 70 w 82"/>
                <a:gd name="T13" fmla="*/ 12 h 35"/>
                <a:gd name="T14" fmla="*/ 70 w 82"/>
                <a:gd name="T15" fmla="*/ 23 h 35"/>
                <a:gd name="T16" fmla="*/ 12 w 82"/>
                <a:gd name="T17" fmla="*/ 23 h 35"/>
                <a:gd name="T18" fmla="*/ 12 w 82"/>
                <a:gd name="T1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35">
                  <a:moveTo>
                    <a:pt x="0" y="35"/>
                  </a:moveTo>
                  <a:lnTo>
                    <a:pt x="82" y="3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5"/>
                  </a:lnTo>
                  <a:close/>
                  <a:moveTo>
                    <a:pt x="12" y="12"/>
                  </a:moveTo>
                  <a:lnTo>
                    <a:pt x="70" y="12"/>
                  </a:lnTo>
                  <a:lnTo>
                    <a:pt x="70" y="23"/>
                  </a:lnTo>
                  <a:lnTo>
                    <a:pt x="12" y="23"/>
                  </a:ln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xmlns="" id="{4E7F8419-24D0-46E4-A513-F704EE98C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5" y="2137"/>
              <a:ext cx="35" cy="35"/>
            </a:xfrm>
            <a:custGeom>
              <a:avLst/>
              <a:gdLst>
                <a:gd name="T0" fmla="*/ 35 w 35"/>
                <a:gd name="T1" fmla="*/ 0 h 35"/>
                <a:gd name="T2" fmla="*/ 0 w 35"/>
                <a:gd name="T3" fmla="*/ 0 h 35"/>
                <a:gd name="T4" fmla="*/ 0 w 35"/>
                <a:gd name="T5" fmla="*/ 35 h 35"/>
                <a:gd name="T6" fmla="*/ 35 w 35"/>
                <a:gd name="T7" fmla="*/ 35 h 35"/>
                <a:gd name="T8" fmla="*/ 35 w 35"/>
                <a:gd name="T9" fmla="*/ 0 h 35"/>
                <a:gd name="T10" fmla="*/ 23 w 35"/>
                <a:gd name="T11" fmla="*/ 24 h 35"/>
                <a:gd name="T12" fmla="*/ 11 w 35"/>
                <a:gd name="T13" fmla="*/ 24 h 35"/>
                <a:gd name="T14" fmla="*/ 11 w 35"/>
                <a:gd name="T15" fmla="*/ 12 h 35"/>
                <a:gd name="T16" fmla="*/ 23 w 35"/>
                <a:gd name="T17" fmla="*/ 12 h 35"/>
                <a:gd name="T18" fmla="*/ 23 w 35"/>
                <a:gd name="T1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5" y="35"/>
                  </a:lnTo>
                  <a:lnTo>
                    <a:pt x="35" y="0"/>
                  </a:lnTo>
                  <a:close/>
                  <a:moveTo>
                    <a:pt x="23" y="24"/>
                  </a:moveTo>
                  <a:lnTo>
                    <a:pt x="11" y="24"/>
                  </a:ln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xmlns="" id="{CC333AA8-9F63-4CE9-A578-A9E9B9793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9" y="2137"/>
              <a:ext cx="35" cy="35"/>
            </a:xfrm>
            <a:custGeom>
              <a:avLst/>
              <a:gdLst>
                <a:gd name="T0" fmla="*/ 35 w 35"/>
                <a:gd name="T1" fmla="*/ 0 h 35"/>
                <a:gd name="T2" fmla="*/ 0 w 35"/>
                <a:gd name="T3" fmla="*/ 0 h 35"/>
                <a:gd name="T4" fmla="*/ 0 w 35"/>
                <a:gd name="T5" fmla="*/ 35 h 35"/>
                <a:gd name="T6" fmla="*/ 35 w 35"/>
                <a:gd name="T7" fmla="*/ 35 h 35"/>
                <a:gd name="T8" fmla="*/ 35 w 35"/>
                <a:gd name="T9" fmla="*/ 0 h 35"/>
                <a:gd name="T10" fmla="*/ 24 w 35"/>
                <a:gd name="T11" fmla="*/ 24 h 35"/>
                <a:gd name="T12" fmla="*/ 12 w 35"/>
                <a:gd name="T13" fmla="*/ 24 h 35"/>
                <a:gd name="T14" fmla="*/ 12 w 35"/>
                <a:gd name="T15" fmla="*/ 12 h 35"/>
                <a:gd name="T16" fmla="*/ 24 w 35"/>
                <a:gd name="T17" fmla="*/ 12 h 35"/>
                <a:gd name="T18" fmla="*/ 24 w 35"/>
                <a:gd name="T1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5" y="35"/>
                  </a:lnTo>
                  <a:lnTo>
                    <a:pt x="35" y="0"/>
                  </a:lnTo>
                  <a:close/>
                  <a:moveTo>
                    <a:pt x="24" y="24"/>
                  </a:moveTo>
                  <a:lnTo>
                    <a:pt x="12" y="24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xmlns="" id="{FD6E94EF-4B84-459E-BF2C-02EE709D99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5" y="2184"/>
              <a:ext cx="35" cy="35"/>
            </a:xfrm>
            <a:custGeom>
              <a:avLst/>
              <a:gdLst>
                <a:gd name="T0" fmla="*/ 35 w 35"/>
                <a:gd name="T1" fmla="*/ 0 h 35"/>
                <a:gd name="T2" fmla="*/ 0 w 35"/>
                <a:gd name="T3" fmla="*/ 0 h 35"/>
                <a:gd name="T4" fmla="*/ 0 w 35"/>
                <a:gd name="T5" fmla="*/ 35 h 35"/>
                <a:gd name="T6" fmla="*/ 35 w 35"/>
                <a:gd name="T7" fmla="*/ 35 h 35"/>
                <a:gd name="T8" fmla="*/ 35 w 35"/>
                <a:gd name="T9" fmla="*/ 0 h 35"/>
                <a:gd name="T10" fmla="*/ 23 w 35"/>
                <a:gd name="T11" fmla="*/ 23 h 35"/>
                <a:gd name="T12" fmla="*/ 11 w 35"/>
                <a:gd name="T13" fmla="*/ 23 h 35"/>
                <a:gd name="T14" fmla="*/ 11 w 35"/>
                <a:gd name="T15" fmla="*/ 12 h 35"/>
                <a:gd name="T16" fmla="*/ 23 w 35"/>
                <a:gd name="T17" fmla="*/ 12 h 35"/>
                <a:gd name="T18" fmla="*/ 23 w 35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5" y="35"/>
                  </a:lnTo>
                  <a:lnTo>
                    <a:pt x="35" y="0"/>
                  </a:lnTo>
                  <a:close/>
                  <a:moveTo>
                    <a:pt x="23" y="23"/>
                  </a:moveTo>
                  <a:lnTo>
                    <a:pt x="11" y="23"/>
                  </a:lnTo>
                  <a:lnTo>
                    <a:pt x="11" y="12"/>
                  </a:lnTo>
                  <a:lnTo>
                    <a:pt x="23" y="1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xmlns="" id="{0AF0A415-52C7-4ECD-933A-9A7A324EA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9" y="2184"/>
              <a:ext cx="35" cy="35"/>
            </a:xfrm>
            <a:custGeom>
              <a:avLst/>
              <a:gdLst>
                <a:gd name="T0" fmla="*/ 35 w 35"/>
                <a:gd name="T1" fmla="*/ 0 h 35"/>
                <a:gd name="T2" fmla="*/ 0 w 35"/>
                <a:gd name="T3" fmla="*/ 0 h 35"/>
                <a:gd name="T4" fmla="*/ 0 w 35"/>
                <a:gd name="T5" fmla="*/ 35 h 35"/>
                <a:gd name="T6" fmla="*/ 35 w 35"/>
                <a:gd name="T7" fmla="*/ 35 h 35"/>
                <a:gd name="T8" fmla="*/ 35 w 35"/>
                <a:gd name="T9" fmla="*/ 0 h 35"/>
                <a:gd name="T10" fmla="*/ 24 w 35"/>
                <a:gd name="T11" fmla="*/ 23 h 35"/>
                <a:gd name="T12" fmla="*/ 12 w 35"/>
                <a:gd name="T13" fmla="*/ 23 h 35"/>
                <a:gd name="T14" fmla="*/ 12 w 35"/>
                <a:gd name="T15" fmla="*/ 12 h 35"/>
                <a:gd name="T16" fmla="*/ 24 w 35"/>
                <a:gd name="T17" fmla="*/ 12 h 35"/>
                <a:gd name="T18" fmla="*/ 24 w 35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5" y="35"/>
                  </a:lnTo>
                  <a:lnTo>
                    <a:pt x="35" y="0"/>
                  </a:lnTo>
                  <a:close/>
                  <a:moveTo>
                    <a:pt x="24" y="23"/>
                  </a:moveTo>
                  <a:lnTo>
                    <a:pt x="12" y="23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xmlns="" id="{64D09514-7D7F-4592-8A04-5C9E071F1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5" y="2230"/>
              <a:ext cx="35" cy="35"/>
            </a:xfrm>
            <a:custGeom>
              <a:avLst/>
              <a:gdLst>
                <a:gd name="T0" fmla="*/ 35 w 35"/>
                <a:gd name="T1" fmla="*/ 0 h 35"/>
                <a:gd name="T2" fmla="*/ 0 w 35"/>
                <a:gd name="T3" fmla="*/ 0 h 35"/>
                <a:gd name="T4" fmla="*/ 0 w 35"/>
                <a:gd name="T5" fmla="*/ 35 h 35"/>
                <a:gd name="T6" fmla="*/ 35 w 35"/>
                <a:gd name="T7" fmla="*/ 35 h 35"/>
                <a:gd name="T8" fmla="*/ 35 w 35"/>
                <a:gd name="T9" fmla="*/ 0 h 35"/>
                <a:gd name="T10" fmla="*/ 23 w 35"/>
                <a:gd name="T11" fmla="*/ 24 h 35"/>
                <a:gd name="T12" fmla="*/ 11 w 35"/>
                <a:gd name="T13" fmla="*/ 24 h 35"/>
                <a:gd name="T14" fmla="*/ 11 w 35"/>
                <a:gd name="T15" fmla="*/ 12 h 35"/>
                <a:gd name="T16" fmla="*/ 23 w 35"/>
                <a:gd name="T17" fmla="*/ 12 h 35"/>
                <a:gd name="T18" fmla="*/ 23 w 35"/>
                <a:gd name="T1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5" y="35"/>
                  </a:lnTo>
                  <a:lnTo>
                    <a:pt x="35" y="0"/>
                  </a:lnTo>
                  <a:close/>
                  <a:moveTo>
                    <a:pt x="23" y="24"/>
                  </a:moveTo>
                  <a:lnTo>
                    <a:pt x="11" y="24"/>
                  </a:lnTo>
                  <a:lnTo>
                    <a:pt x="11" y="12"/>
                  </a:lnTo>
                  <a:lnTo>
                    <a:pt x="23" y="12"/>
                  </a:lnTo>
                  <a:lnTo>
                    <a:pt x="23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xmlns="" id="{C132E98B-30C4-4A1D-AD40-88D97A0181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15" y="2277"/>
              <a:ext cx="35" cy="35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35 h 35"/>
                <a:gd name="T4" fmla="*/ 35 w 35"/>
                <a:gd name="T5" fmla="*/ 35 h 35"/>
                <a:gd name="T6" fmla="*/ 35 w 35"/>
                <a:gd name="T7" fmla="*/ 6 h 35"/>
                <a:gd name="T8" fmla="*/ 35 w 35"/>
                <a:gd name="T9" fmla="*/ 0 h 35"/>
                <a:gd name="T10" fmla="*/ 0 w 35"/>
                <a:gd name="T11" fmla="*/ 0 h 35"/>
                <a:gd name="T12" fmla="*/ 23 w 35"/>
                <a:gd name="T13" fmla="*/ 23 h 35"/>
                <a:gd name="T14" fmla="*/ 11 w 35"/>
                <a:gd name="T15" fmla="*/ 23 h 35"/>
                <a:gd name="T16" fmla="*/ 11 w 35"/>
                <a:gd name="T17" fmla="*/ 12 h 35"/>
                <a:gd name="T18" fmla="*/ 23 w 35"/>
                <a:gd name="T19" fmla="*/ 12 h 35"/>
                <a:gd name="T20" fmla="*/ 23 w 35"/>
                <a:gd name="T2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0" y="35"/>
                  </a:lnTo>
                  <a:lnTo>
                    <a:pt x="35" y="35"/>
                  </a:lnTo>
                  <a:lnTo>
                    <a:pt x="35" y="6"/>
                  </a:lnTo>
                  <a:lnTo>
                    <a:pt x="35" y="0"/>
                  </a:lnTo>
                  <a:lnTo>
                    <a:pt x="0" y="0"/>
                  </a:lnTo>
                  <a:close/>
                  <a:moveTo>
                    <a:pt x="23" y="23"/>
                  </a:moveTo>
                  <a:lnTo>
                    <a:pt x="11" y="23"/>
                  </a:lnTo>
                  <a:lnTo>
                    <a:pt x="11" y="12"/>
                  </a:lnTo>
                  <a:lnTo>
                    <a:pt x="23" y="1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100" name="Group 22">
            <a:extLst>
              <a:ext uri="{FF2B5EF4-FFF2-40B4-BE49-F238E27FC236}">
                <a16:creationId xmlns:a16="http://schemas.microsoft.com/office/drawing/2014/main" xmlns="" id="{566F3F13-544F-4690-BFA8-1250855066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92914" y="915577"/>
            <a:ext cx="450011" cy="480446"/>
            <a:chOff x="-1108" y="3052"/>
            <a:chExt cx="414" cy="442"/>
          </a:xfrm>
          <a:solidFill>
            <a:schemeClr val="bg1"/>
          </a:solidFill>
        </p:grpSpPr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xmlns="" id="{EDF46932-796D-47E0-AFFF-34C540072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29" y="3081"/>
              <a:ext cx="142" cy="142"/>
            </a:xfrm>
            <a:custGeom>
              <a:avLst/>
              <a:gdLst>
                <a:gd name="T0" fmla="*/ 32 w 640"/>
                <a:gd name="T1" fmla="*/ 640 h 640"/>
                <a:gd name="T2" fmla="*/ 608 w 640"/>
                <a:gd name="T3" fmla="*/ 640 h 640"/>
                <a:gd name="T4" fmla="*/ 640 w 640"/>
                <a:gd name="T5" fmla="*/ 608 h 640"/>
                <a:gd name="T6" fmla="*/ 640 w 640"/>
                <a:gd name="T7" fmla="*/ 32 h 640"/>
                <a:gd name="T8" fmla="*/ 608 w 640"/>
                <a:gd name="T9" fmla="*/ 0 h 640"/>
                <a:gd name="T10" fmla="*/ 32 w 640"/>
                <a:gd name="T11" fmla="*/ 0 h 640"/>
                <a:gd name="T12" fmla="*/ 0 w 640"/>
                <a:gd name="T13" fmla="*/ 32 h 640"/>
                <a:gd name="T14" fmla="*/ 0 w 640"/>
                <a:gd name="T15" fmla="*/ 608 h 640"/>
                <a:gd name="T16" fmla="*/ 32 w 640"/>
                <a:gd name="T17" fmla="*/ 640 h 640"/>
                <a:gd name="T18" fmla="*/ 256 w 640"/>
                <a:gd name="T19" fmla="*/ 256 h 640"/>
                <a:gd name="T20" fmla="*/ 320 w 640"/>
                <a:gd name="T21" fmla="*/ 192 h 640"/>
                <a:gd name="T22" fmla="*/ 384 w 640"/>
                <a:gd name="T23" fmla="*/ 256 h 640"/>
                <a:gd name="T24" fmla="*/ 320 w 640"/>
                <a:gd name="T25" fmla="*/ 320 h 640"/>
                <a:gd name="T26" fmla="*/ 256 w 640"/>
                <a:gd name="T27" fmla="*/ 256 h 640"/>
                <a:gd name="T28" fmla="*/ 320 w 640"/>
                <a:gd name="T29" fmla="*/ 384 h 640"/>
                <a:gd name="T30" fmla="*/ 430 w 640"/>
                <a:gd name="T31" fmla="*/ 448 h 640"/>
                <a:gd name="T32" fmla="*/ 210 w 640"/>
                <a:gd name="T33" fmla="*/ 448 h 640"/>
                <a:gd name="T34" fmla="*/ 320 w 640"/>
                <a:gd name="T35" fmla="*/ 384 h 640"/>
                <a:gd name="T36" fmla="*/ 192 w 640"/>
                <a:gd name="T37" fmla="*/ 512 h 640"/>
                <a:gd name="T38" fmla="*/ 448 w 640"/>
                <a:gd name="T39" fmla="*/ 512 h 640"/>
                <a:gd name="T40" fmla="*/ 448 w 640"/>
                <a:gd name="T41" fmla="*/ 576 h 640"/>
                <a:gd name="T42" fmla="*/ 192 w 640"/>
                <a:gd name="T43" fmla="*/ 576 h 640"/>
                <a:gd name="T44" fmla="*/ 192 w 640"/>
                <a:gd name="T45" fmla="*/ 512 h 640"/>
                <a:gd name="T46" fmla="*/ 64 w 640"/>
                <a:gd name="T47" fmla="*/ 64 h 640"/>
                <a:gd name="T48" fmla="*/ 576 w 640"/>
                <a:gd name="T49" fmla="*/ 64 h 640"/>
                <a:gd name="T50" fmla="*/ 576 w 640"/>
                <a:gd name="T51" fmla="*/ 576 h 640"/>
                <a:gd name="T52" fmla="*/ 512 w 640"/>
                <a:gd name="T53" fmla="*/ 576 h 640"/>
                <a:gd name="T54" fmla="*/ 512 w 640"/>
                <a:gd name="T55" fmla="*/ 512 h 640"/>
                <a:gd name="T56" fmla="*/ 413 w 640"/>
                <a:gd name="T57" fmla="*/ 344 h 640"/>
                <a:gd name="T58" fmla="*/ 448 w 640"/>
                <a:gd name="T59" fmla="*/ 256 h 640"/>
                <a:gd name="T60" fmla="*/ 320 w 640"/>
                <a:gd name="T61" fmla="*/ 128 h 640"/>
                <a:gd name="T62" fmla="*/ 192 w 640"/>
                <a:gd name="T63" fmla="*/ 256 h 640"/>
                <a:gd name="T64" fmla="*/ 227 w 640"/>
                <a:gd name="T65" fmla="*/ 344 h 640"/>
                <a:gd name="T66" fmla="*/ 128 w 640"/>
                <a:gd name="T67" fmla="*/ 512 h 640"/>
                <a:gd name="T68" fmla="*/ 128 w 640"/>
                <a:gd name="T69" fmla="*/ 576 h 640"/>
                <a:gd name="T70" fmla="*/ 64 w 640"/>
                <a:gd name="T71" fmla="*/ 576 h 640"/>
                <a:gd name="T72" fmla="*/ 64 w 640"/>
                <a:gd name="T73" fmla="*/ 6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" h="640">
                  <a:moveTo>
                    <a:pt x="32" y="640"/>
                  </a:moveTo>
                  <a:cubicBezTo>
                    <a:pt x="608" y="640"/>
                    <a:pt x="608" y="640"/>
                    <a:pt x="608" y="640"/>
                  </a:cubicBezTo>
                  <a:cubicBezTo>
                    <a:pt x="626" y="640"/>
                    <a:pt x="640" y="626"/>
                    <a:pt x="640" y="608"/>
                  </a:cubicBezTo>
                  <a:cubicBezTo>
                    <a:pt x="640" y="32"/>
                    <a:pt x="640" y="32"/>
                    <a:pt x="640" y="32"/>
                  </a:cubicBezTo>
                  <a:cubicBezTo>
                    <a:pt x="640" y="14"/>
                    <a:pt x="626" y="0"/>
                    <a:pt x="60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26"/>
                    <a:pt x="14" y="640"/>
                    <a:pt x="32" y="640"/>
                  </a:cubicBezTo>
                  <a:close/>
                  <a:moveTo>
                    <a:pt x="256" y="256"/>
                  </a:moveTo>
                  <a:cubicBezTo>
                    <a:pt x="256" y="221"/>
                    <a:pt x="285" y="192"/>
                    <a:pt x="320" y="192"/>
                  </a:cubicBezTo>
                  <a:cubicBezTo>
                    <a:pt x="355" y="192"/>
                    <a:pt x="384" y="221"/>
                    <a:pt x="384" y="256"/>
                  </a:cubicBezTo>
                  <a:cubicBezTo>
                    <a:pt x="384" y="291"/>
                    <a:pt x="355" y="320"/>
                    <a:pt x="320" y="320"/>
                  </a:cubicBezTo>
                  <a:cubicBezTo>
                    <a:pt x="285" y="320"/>
                    <a:pt x="256" y="291"/>
                    <a:pt x="256" y="256"/>
                  </a:cubicBezTo>
                  <a:close/>
                  <a:moveTo>
                    <a:pt x="320" y="384"/>
                  </a:moveTo>
                  <a:cubicBezTo>
                    <a:pt x="367" y="384"/>
                    <a:pt x="408" y="410"/>
                    <a:pt x="430" y="448"/>
                  </a:cubicBezTo>
                  <a:cubicBezTo>
                    <a:pt x="210" y="448"/>
                    <a:pt x="210" y="448"/>
                    <a:pt x="210" y="448"/>
                  </a:cubicBezTo>
                  <a:cubicBezTo>
                    <a:pt x="232" y="410"/>
                    <a:pt x="273" y="384"/>
                    <a:pt x="320" y="384"/>
                  </a:cubicBezTo>
                  <a:close/>
                  <a:moveTo>
                    <a:pt x="192" y="512"/>
                  </a:moveTo>
                  <a:cubicBezTo>
                    <a:pt x="448" y="512"/>
                    <a:pt x="448" y="512"/>
                    <a:pt x="448" y="512"/>
                  </a:cubicBezTo>
                  <a:cubicBezTo>
                    <a:pt x="448" y="576"/>
                    <a:pt x="448" y="576"/>
                    <a:pt x="448" y="576"/>
                  </a:cubicBezTo>
                  <a:cubicBezTo>
                    <a:pt x="192" y="576"/>
                    <a:pt x="192" y="576"/>
                    <a:pt x="192" y="576"/>
                  </a:cubicBezTo>
                  <a:lnTo>
                    <a:pt x="192" y="512"/>
                  </a:lnTo>
                  <a:close/>
                  <a:moveTo>
                    <a:pt x="64" y="64"/>
                  </a:moveTo>
                  <a:cubicBezTo>
                    <a:pt x="576" y="64"/>
                    <a:pt x="576" y="64"/>
                    <a:pt x="576" y="64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512"/>
                    <a:pt x="512" y="512"/>
                    <a:pt x="512" y="512"/>
                  </a:cubicBezTo>
                  <a:cubicBezTo>
                    <a:pt x="512" y="440"/>
                    <a:pt x="472" y="377"/>
                    <a:pt x="413" y="344"/>
                  </a:cubicBezTo>
                  <a:cubicBezTo>
                    <a:pt x="434" y="321"/>
                    <a:pt x="448" y="290"/>
                    <a:pt x="448" y="256"/>
                  </a:cubicBezTo>
                  <a:cubicBezTo>
                    <a:pt x="448" y="185"/>
                    <a:pt x="391" y="128"/>
                    <a:pt x="320" y="128"/>
                  </a:cubicBezTo>
                  <a:cubicBezTo>
                    <a:pt x="249" y="128"/>
                    <a:pt x="192" y="185"/>
                    <a:pt x="192" y="256"/>
                  </a:cubicBezTo>
                  <a:cubicBezTo>
                    <a:pt x="192" y="290"/>
                    <a:pt x="206" y="321"/>
                    <a:pt x="227" y="344"/>
                  </a:cubicBezTo>
                  <a:cubicBezTo>
                    <a:pt x="168" y="377"/>
                    <a:pt x="128" y="440"/>
                    <a:pt x="128" y="512"/>
                  </a:cubicBezTo>
                  <a:cubicBezTo>
                    <a:pt x="128" y="576"/>
                    <a:pt x="128" y="576"/>
                    <a:pt x="128" y="576"/>
                  </a:cubicBezTo>
                  <a:cubicBezTo>
                    <a:pt x="64" y="576"/>
                    <a:pt x="64" y="576"/>
                    <a:pt x="64" y="576"/>
                  </a:cubicBezTo>
                  <a:lnTo>
                    <a:pt x="6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102" name="Rectangle 24">
              <a:extLst>
                <a:ext uri="{FF2B5EF4-FFF2-40B4-BE49-F238E27FC236}">
                  <a16:creationId xmlns:a16="http://schemas.microsoft.com/office/drawing/2014/main" xmlns="" id="{4FF50575-3F5F-4A7D-B42F-794F9919C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5" y="3394"/>
              <a:ext cx="207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103" name="Rectangle 25">
              <a:extLst>
                <a:ext uri="{FF2B5EF4-FFF2-40B4-BE49-F238E27FC236}">
                  <a16:creationId xmlns:a16="http://schemas.microsoft.com/office/drawing/2014/main" xmlns="" id="{F71738FE-6809-470B-A6E7-E3A735416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79" y="3423"/>
              <a:ext cx="235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xmlns="" id="{1436BA52-7391-47BA-A87C-84241D81C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8" y="3052"/>
              <a:ext cx="414" cy="442"/>
            </a:xfrm>
            <a:custGeom>
              <a:avLst/>
              <a:gdLst>
                <a:gd name="T0" fmla="*/ 1838 w 1856"/>
                <a:gd name="T1" fmla="*/ 963 h 1984"/>
                <a:gd name="T2" fmla="*/ 1472 w 1856"/>
                <a:gd name="T3" fmla="*/ 160 h 1984"/>
                <a:gd name="T4" fmla="*/ 1344 w 1856"/>
                <a:gd name="T5" fmla="*/ 128 h 1984"/>
                <a:gd name="T6" fmla="*/ 1312 w 1856"/>
                <a:gd name="T7" fmla="*/ 0 h 1984"/>
                <a:gd name="T8" fmla="*/ 0 w 1856"/>
                <a:gd name="T9" fmla="*/ 32 h 1984"/>
                <a:gd name="T10" fmla="*/ 32 w 1856"/>
                <a:gd name="T11" fmla="*/ 1856 h 1984"/>
                <a:gd name="T12" fmla="*/ 128 w 1856"/>
                <a:gd name="T13" fmla="*/ 1952 h 1984"/>
                <a:gd name="T14" fmla="*/ 1440 w 1856"/>
                <a:gd name="T15" fmla="*/ 1984 h 1984"/>
                <a:gd name="T16" fmla="*/ 1472 w 1856"/>
                <a:gd name="T17" fmla="*/ 1713 h 1984"/>
                <a:gd name="T18" fmla="*/ 1408 w 1856"/>
                <a:gd name="T19" fmla="*/ 192 h 1984"/>
                <a:gd name="T20" fmla="*/ 1344 w 1856"/>
                <a:gd name="T21" fmla="*/ 812 h 1984"/>
                <a:gd name="T22" fmla="*/ 1408 w 1856"/>
                <a:gd name="T23" fmla="*/ 192 h 1984"/>
                <a:gd name="T24" fmla="*/ 1280 w 1856"/>
                <a:gd name="T25" fmla="*/ 64 h 1984"/>
                <a:gd name="T26" fmla="*/ 1216 w 1856"/>
                <a:gd name="T27" fmla="*/ 876 h 1984"/>
                <a:gd name="T28" fmla="*/ 1184 w 1856"/>
                <a:gd name="T29" fmla="*/ 832 h 1984"/>
                <a:gd name="T30" fmla="*/ 128 w 1856"/>
                <a:gd name="T31" fmla="*/ 864 h 1984"/>
                <a:gd name="T32" fmla="*/ 160 w 1856"/>
                <a:gd name="T33" fmla="*/ 1344 h 1984"/>
                <a:gd name="T34" fmla="*/ 1130 w 1856"/>
                <a:gd name="T35" fmla="*/ 1408 h 1984"/>
                <a:gd name="T36" fmla="*/ 128 w 1856"/>
                <a:gd name="T37" fmla="*/ 1472 h 1984"/>
                <a:gd name="T38" fmla="*/ 1280 w 1856"/>
                <a:gd name="T39" fmla="*/ 1608 h 1984"/>
                <a:gd name="T40" fmla="*/ 64 w 1856"/>
                <a:gd name="T41" fmla="*/ 1792 h 1984"/>
                <a:gd name="T42" fmla="*/ 1073 w 1856"/>
                <a:gd name="T43" fmla="*/ 1280 h 1984"/>
                <a:gd name="T44" fmla="*/ 192 w 1856"/>
                <a:gd name="T45" fmla="*/ 896 h 1984"/>
                <a:gd name="T46" fmla="*/ 1152 w 1856"/>
                <a:gd name="T47" fmla="*/ 908 h 1984"/>
                <a:gd name="T48" fmla="*/ 1024 w 1856"/>
                <a:gd name="T49" fmla="*/ 992 h 1984"/>
                <a:gd name="T50" fmla="*/ 192 w 1856"/>
                <a:gd name="T51" fmla="*/ 1920 h 1984"/>
                <a:gd name="T52" fmla="*/ 1312 w 1856"/>
                <a:gd name="T53" fmla="*/ 1856 h 1984"/>
                <a:gd name="T54" fmla="*/ 1344 w 1856"/>
                <a:gd name="T55" fmla="*/ 1665 h 1984"/>
                <a:gd name="T56" fmla="*/ 1408 w 1856"/>
                <a:gd name="T57" fmla="*/ 1920 h 1984"/>
                <a:gd name="T58" fmla="*/ 1440 w 1856"/>
                <a:gd name="T59" fmla="*/ 1658 h 1984"/>
                <a:gd name="T60" fmla="*/ 1440 w 1856"/>
                <a:gd name="T61" fmla="*/ 836 h 1984"/>
                <a:gd name="T62" fmla="*/ 1440 w 1856"/>
                <a:gd name="T63" fmla="*/ 1658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6" h="1984">
                  <a:moveTo>
                    <a:pt x="1856" y="992"/>
                  </a:moveTo>
                  <a:cubicBezTo>
                    <a:pt x="1856" y="980"/>
                    <a:pt x="1849" y="969"/>
                    <a:pt x="1838" y="963"/>
                  </a:cubicBezTo>
                  <a:cubicBezTo>
                    <a:pt x="1472" y="780"/>
                    <a:pt x="1472" y="780"/>
                    <a:pt x="1472" y="780"/>
                  </a:cubicBezTo>
                  <a:cubicBezTo>
                    <a:pt x="1472" y="160"/>
                    <a:pt x="1472" y="160"/>
                    <a:pt x="1472" y="160"/>
                  </a:cubicBezTo>
                  <a:cubicBezTo>
                    <a:pt x="1472" y="142"/>
                    <a:pt x="1458" y="128"/>
                    <a:pt x="1440" y="128"/>
                  </a:cubicBezTo>
                  <a:cubicBezTo>
                    <a:pt x="1344" y="128"/>
                    <a:pt x="1344" y="128"/>
                    <a:pt x="1344" y="128"/>
                  </a:cubicBezTo>
                  <a:cubicBezTo>
                    <a:pt x="1344" y="32"/>
                    <a:pt x="1344" y="32"/>
                    <a:pt x="1344" y="32"/>
                  </a:cubicBezTo>
                  <a:cubicBezTo>
                    <a:pt x="1344" y="14"/>
                    <a:pt x="1330" y="0"/>
                    <a:pt x="13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1824"/>
                    <a:pt x="0" y="1824"/>
                    <a:pt x="0" y="1824"/>
                  </a:cubicBezTo>
                  <a:cubicBezTo>
                    <a:pt x="0" y="1842"/>
                    <a:pt x="14" y="1856"/>
                    <a:pt x="32" y="1856"/>
                  </a:cubicBezTo>
                  <a:cubicBezTo>
                    <a:pt x="128" y="1856"/>
                    <a:pt x="128" y="1856"/>
                    <a:pt x="128" y="1856"/>
                  </a:cubicBezTo>
                  <a:cubicBezTo>
                    <a:pt x="128" y="1952"/>
                    <a:pt x="128" y="1952"/>
                    <a:pt x="128" y="1952"/>
                  </a:cubicBezTo>
                  <a:cubicBezTo>
                    <a:pt x="128" y="1970"/>
                    <a:pt x="142" y="1984"/>
                    <a:pt x="160" y="1984"/>
                  </a:cubicBezTo>
                  <a:cubicBezTo>
                    <a:pt x="1440" y="1984"/>
                    <a:pt x="1440" y="1984"/>
                    <a:pt x="1440" y="1984"/>
                  </a:cubicBezTo>
                  <a:cubicBezTo>
                    <a:pt x="1458" y="1984"/>
                    <a:pt x="1472" y="1970"/>
                    <a:pt x="1472" y="1952"/>
                  </a:cubicBezTo>
                  <a:cubicBezTo>
                    <a:pt x="1472" y="1713"/>
                    <a:pt x="1472" y="1713"/>
                    <a:pt x="1472" y="1713"/>
                  </a:cubicBezTo>
                  <a:cubicBezTo>
                    <a:pt x="1712" y="1551"/>
                    <a:pt x="1856" y="1282"/>
                    <a:pt x="1856" y="992"/>
                  </a:cubicBezTo>
                  <a:close/>
                  <a:moveTo>
                    <a:pt x="1408" y="192"/>
                  </a:moveTo>
                  <a:cubicBezTo>
                    <a:pt x="1408" y="780"/>
                    <a:pt x="1408" y="780"/>
                    <a:pt x="1408" y="780"/>
                  </a:cubicBezTo>
                  <a:cubicBezTo>
                    <a:pt x="1344" y="812"/>
                    <a:pt x="1344" y="812"/>
                    <a:pt x="1344" y="812"/>
                  </a:cubicBezTo>
                  <a:cubicBezTo>
                    <a:pt x="1344" y="192"/>
                    <a:pt x="1344" y="192"/>
                    <a:pt x="1344" y="192"/>
                  </a:cubicBezTo>
                  <a:lnTo>
                    <a:pt x="1408" y="192"/>
                  </a:lnTo>
                  <a:close/>
                  <a:moveTo>
                    <a:pt x="64" y="64"/>
                  </a:moveTo>
                  <a:cubicBezTo>
                    <a:pt x="1280" y="64"/>
                    <a:pt x="1280" y="64"/>
                    <a:pt x="1280" y="64"/>
                  </a:cubicBezTo>
                  <a:cubicBezTo>
                    <a:pt x="1280" y="844"/>
                    <a:pt x="1280" y="844"/>
                    <a:pt x="1280" y="844"/>
                  </a:cubicBezTo>
                  <a:cubicBezTo>
                    <a:pt x="1216" y="876"/>
                    <a:pt x="1216" y="876"/>
                    <a:pt x="1216" y="876"/>
                  </a:cubicBezTo>
                  <a:cubicBezTo>
                    <a:pt x="1216" y="864"/>
                    <a:pt x="1216" y="864"/>
                    <a:pt x="1216" y="864"/>
                  </a:cubicBezTo>
                  <a:cubicBezTo>
                    <a:pt x="1216" y="846"/>
                    <a:pt x="1202" y="832"/>
                    <a:pt x="1184" y="832"/>
                  </a:cubicBezTo>
                  <a:cubicBezTo>
                    <a:pt x="160" y="832"/>
                    <a:pt x="160" y="832"/>
                    <a:pt x="160" y="832"/>
                  </a:cubicBezTo>
                  <a:cubicBezTo>
                    <a:pt x="142" y="832"/>
                    <a:pt x="128" y="846"/>
                    <a:pt x="128" y="864"/>
                  </a:cubicBezTo>
                  <a:cubicBezTo>
                    <a:pt x="128" y="1312"/>
                    <a:pt x="128" y="1312"/>
                    <a:pt x="128" y="1312"/>
                  </a:cubicBezTo>
                  <a:cubicBezTo>
                    <a:pt x="128" y="1330"/>
                    <a:pt x="142" y="1344"/>
                    <a:pt x="160" y="1344"/>
                  </a:cubicBezTo>
                  <a:cubicBezTo>
                    <a:pt x="1099" y="1344"/>
                    <a:pt x="1099" y="1344"/>
                    <a:pt x="1099" y="1344"/>
                  </a:cubicBezTo>
                  <a:cubicBezTo>
                    <a:pt x="1108" y="1366"/>
                    <a:pt x="1119" y="1387"/>
                    <a:pt x="1130" y="1408"/>
                  </a:cubicBezTo>
                  <a:cubicBezTo>
                    <a:pt x="128" y="1408"/>
                    <a:pt x="128" y="1408"/>
                    <a:pt x="128" y="1408"/>
                  </a:cubicBezTo>
                  <a:cubicBezTo>
                    <a:pt x="128" y="1472"/>
                    <a:pt x="128" y="1472"/>
                    <a:pt x="128" y="1472"/>
                  </a:cubicBezTo>
                  <a:cubicBezTo>
                    <a:pt x="1169" y="1472"/>
                    <a:pt x="1169" y="1472"/>
                    <a:pt x="1169" y="1472"/>
                  </a:cubicBezTo>
                  <a:cubicBezTo>
                    <a:pt x="1201" y="1521"/>
                    <a:pt x="1238" y="1566"/>
                    <a:pt x="1280" y="1608"/>
                  </a:cubicBezTo>
                  <a:cubicBezTo>
                    <a:pt x="1280" y="1792"/>
                    <a:pt x="1280" y="1792"/>
                    <a:pt x="1280" y="1792"/>
                  </a:cubicBezTo>
                  <a:cubicBezTo>
                    <a:pt x="64" y="1792"/>
                    <a:pt x="64" y="1792"/>
                    <a:pt x="64" y="1792"/>
                  </a:cubicBezTo>
                  <a:lnTo>
                    <a:pt x="64" y="64"/>
                  </a:lnTo>
                  <a:close/>
                  <a:moveTo>
                    <a:pt x="1073" y="1280"/>
                  </a:moveTo>
                  <a:cubicBezTo>
                    <a:pt x="192" y="1280"/>
                    <a:pt x="192" y="1280"/>
                    <a:pt x="192" y="1280"/>
                  </a:cubicBezTo>
                  <a:cubicBezTo>
                    <a:pt x="192" y="896"/>
                    <a:pt x="192" y="896"/>
                    <a:pt x="192" y="896"/>
                  </a:cubicBezTo>
                  <a:cubicBezTo>
                    <a:pt x="1152" y="896"/>
                    <a:pt x="1152" y="896"/>
                    <a:pt x="1152" y="896"/>
                  </a:cubicBezTo>
                  <a:cubicBezTo>
                    <a:pt x="1152" y="908"/>
                    <a:pt x="1152" y="908"/>
                    <a:pt x="1152" y="908"/>
                  </a:cubicBezTo>
                  <a:cubicBezTo>
                    <a:pt x="1042" y="963"/>
                    <a:pt x="1042" y="963"/>
                    <a:pt x="1042" y="963"/>
                  </a:cubicBezTo>
                  <a:cubicBezTo>
                    <a:pt x="1031" y="969"/>
                    <a:pt x="1024" y="980"/>
                    <a:pt x="1024" y="992"/>
                  </a:cubicBezTo>
                  <a:cubicBezTo>
                    <a:pt x="1024" y="1092"/>
                    <a:pt x="1041" y="1189"/>
                    <a:pt x="1073" y="1280"/>
                  </a:cubicBezTo>
                  <a:close/>
                  <a:moveTo>
                    <a:pt x="192" y="1920"/>
                  </a:moveTo>
                  <a:cubicBezTo>
                    <a:pt x="192" y="1856"/>
                    <a:pt x="192" y="1856"/>
                    <a:pt x="192" y="1856"/>
                  </a:cubicBezTo>
                  <a:cubicBezTo>
                    <a:pt x="1312" y="1856"/>
                    <a:pt x="1312" y="1856"/>
                    <a:pt x="1312" y="1856"/>
                  </a:cubicBezTo>
                  <a:cubicBezTo>
                    <a:pt x="1330" y="1856"/>
                    <a:pt x="1344" y="1842"/>
                    <a:pt x="1344" y="1824"/>
                  </a:cubicBezTo>
                  <a:cubicBezTo>
                    <a:pt x="1344" y="1665"/>
                    <a:pt x="1344" y="1665"/>
                    <a:pt x="1344" y="1665"/>
                  </a:cubicBezTo>
                  <a:cubicBezTo>
                    <a:pt x="1365" y="1682"/>
                    <a:pt x="1386" y="1698"/>
                    <a:pt x="1408" y="1713"/>
                  </a:cubicBezTo>
                  <a:cubicBezTo>
                    <a:pt x="1408" y="1920"/>
                    <a:pt x="1408" y="1920"/>
                    <a:pt x="1408" y="1920"/>
                  </a:cubicBezTo>
                  <a:lnTo>
                    <a:pt x="192" y="1920"/>
                  </a:lnTo>
                  <a:close/>
                  <a:moveTo>
                    <a:pt x="1440" y="1658"/>
                  </a:moveTo>
                  <a:cubicBezTo>
                    <a:pt x="1225" y="1511"/>
                    <a:pt x="1095" y="1271"/>
                    <a:pt x="1088" y="1012"/>
                  </a:cubicBezTo>
                  <a:cubicBezTo>
                    <a:pt x="1440" y="836"/>
                    <a:pt x="1440" y="836"/>
                    <a:pt x="1440" y="836"/>
                  </a:cubicBezTo>
                  <a:cubicBezTo>
                    <a:pt x="1792" y="1012"/>
                    <a:pt x="1792" y="1012"/>
                    <a:pt x="1792" y="1012"/>
                  </a:cubicBezTo>
                  <a:cubicBezTo>
                    <a:pt x="1785" y="1271"/>
                    <a:pt x="1655" y="1511"/>
                    <a:pt x="1440" y="16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xmlns="" id="{96C84C6E-4764-41D2-AF84-FF1BAB37B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37" y="3273"/>
              <a:ext cx="100" cy="100"/>
            </a:xfrm>
            <a:custGeom>
              <a:avLst/>
              <a:gdLst>
                <a:gd name="T0" fmla="*/ 224 w 448"/>
                <a:gd name="T1" fmla="*/ 0 h 448"/>
                <a:gd name="T2" fmla="*/ 0 w 448"/>
                <a:gd name="T3" fmla="*/ 224 h 448"/>
                <a:gd name="T4" fmla="*/ 224 w 448"/>
                <a:gd name="T5" fmla="*/ 448 h 448"/>
                <a:gd name="T6" fmla="*/ 448 w 448"/>
                <a:gd name="T7" fmla="*/ 224 h 448"/>
                <a:gd name="T8" fmla="*/ 224 w 448"/>
                <a:gd name="T9" fmla="*/ 0 h 448"/>
                <a:gd name="T10" fmla="*/ 224 w 448"/>
                <a:gd name="T11" fmla="*/ 384 h 448"/>
                <a:gd name="T12" fmla="*/ 64 w 448"/>
                <a:gd name="T13" fmla="*/ 224 h 448"/>
                <a:gd name="T14" fmla="*/ 224 w 448"/>
                <a:gd name="T15" fmla="*/ 64 h 448"/>
                <a:gd name="T16" fmla="*/ 384 w 448"/>
                <a:gd name="T17" fmla="*/ 224 h 448"/>
                <a:gd name="T18" fmla="*/ 224 w 448"/>
                <a:gd name="T19" fmla="*/ 38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cubicBezTo>
                    <a:pt x="101" y="0"/>
                    <a:pt x="0" y="101"/>
                    <a:pt x="0" y="224"/>
                  </a:cubicBezTo>
                  <a:cubicBezTo>
                    <a:pt x="0" y="347"/>
                    <a:pt x="101" y="448"/>
                    <a:pt x="224" y="448"/>
                  </a:cubicBezTo>
                  <a:cubicBezTo>
                    <a:pt x="347" y="448"/>
                    <a:pt x="448" y="347"/>
                    <a:pt x="448" y="224"/>
                  </a:cubicBezTo>
                  <a:cubicBezTo>
                    <a:pt x="448" y="101"/>
                    <a:pt x="347" y="0"/>
                    <a:pt x="224" y="0"/>
                  </a:cubicBezTo>
                  <a:close/>
                  <a:moveTo>
                    <a:pt x="224" y="384"/>
                  </a:moveTo>
                  <a:cubicBezTo>
                    <a:pt x="136" y="384"/>
                    <a:pt x="64" y="312"/>
                    <a:pt x="64" y="224"/>
                  </a:cubicBezTo>
                  <a:cubicBezTo>
                    <a:pt x="64" y="136"/>
                    <a:pt x="136" y="64"/>
                    <a:pt x="224" y="64"/>
                  </a:cubicBezTo>
                  <a:cubicBezTo>
                    <a:pt x="312" y="64"/>
                    <a:pt x="384" y="136"/>
                    <a:pt x="384" y="224"/>
                  </a:cubicBezTo>
                  <a:cubicBezTo>
                    <a:pt x="384" y="312"/>
                    <a:pt x="312" y="384"/>
                    <a:pt x="224" y="3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Roboto" panose="02000000000000000000" pitchFamily="2" charset="0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516B2D5-032C-4E8C-BC49-3DEAEFF67BF0}"/>
              </a:ext>
            </a:extLst>
          </p:cNvPr>
          <p:cNvSpPr txBox="1"/>
          <p:nvPr/>
        </p:nvSpPr>
        <p:spPr>
          <a:xfrm>
            <a:off x="791149" y="160729"/>
            <a:ext cx="8415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  <a:t>Программы повышения квалификации</a:t>
            </a:r>
          </a:p>
        </p:txBody>
      </p:sp>
      <p:sp>
        <p:nvSpPr>
          <p:cNvPr id="108" name="Номер слайда 3">
            <a:extLst>
              <a:ext uri="{FF2B5EF4-FFF2-40B4-BE49-F238E27FC236}">
                <a16:creationId xmlns:a16="http://schemas.microsoft.com/office/drawing/2014/main" xmlns="" id="{53D1A97B-C0A8-46AF-86F7-6F3E264BD057}"/>
              </a:ext>
            </a:extLst>
          </p:cNvPr>
          <p:cNvSpPr txBox="1">
            <a:spLocks/>
          </p:cNvSpPr>
          <p:nvPr/>
        </p:nvSpPr>
        <p:spPr>
          <a:xfrm>
            <a:off x="11760200" y="6426200"/>
            <a:ext cx="431800" cy="4318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200" kern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048534-623F-45E6-8348-95F5EBB58122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D01527F6-AD20-47C1-90C9-C06B91156375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CD8143AD-24B5-46F8-B6B2-76228C7FCE1F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04CF257-7211-47C6-B34C-6D825E49F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78229" y="213610"/>
            <a:ext cx="1122334" cy="4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34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7">
            <a:extLst>
              <a:ext uri="{FF2B5EF4-FFF2-40B4-BE49-F238E27FC236}">
                <a16:creationId xmlns:a16="http://schemas.microsoft.com/office/drawing/2014/main" xmlns="" id="{78153285-875C-4689-84D1-4A5320D67CA1}"/>
              </a:ext>
            </a:extLst>
          </p:cNvPr>
          <p:cNvSpPr/>
          <p:nvPr/>
        </p:nvSpPr>
        <p:spPr>
          <a:xfrm>
            <a:off x="747057" y="1607345"/>
            <a:ext cx="4827181" cy="5034755"/>
          </a:xfrm>
          <a:prstGeom prst="roundRect">
            <a:avLst>
              <a:gd name="adj" fmla="val 0"/>
            </a:avLst>
          </a:prstGeom>
          <a:solidFill>
            <a:srgbClr val="3D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BC6BF65-A434-484D-8D7C-C7088E08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57" y="378491"/>
            <a:ext cx="8184184" cy="112693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sz="2500" dirty="0"/>
              <a:t>Программа повышения квалификации </a:t>
            </a:r>
            <a:br>
              <a:rPr lang="ru-RU" sz="2500" dirty="0"/>
            </a:br>
            <a:r>
              <a:rPr lang="ru-RU" sz="2500" b="1" i="1" dirty="0"/>
              <a:t>«ТОС в</a:t>
            </a:r>
            <a:r>
              <a:rPr lang="ru-RU" sz="2500" b="1" i="1" dirty="0">
                <a:latin typeface="Montserrat Black" panose="00000A00000000000000" pitchFamily="2" charset="-52"/>
              </a:rPr>
              <a:t> </a:t>
            </a:r>
            <a:r>
              <a:rPr lang="ru-RU" sz="2500" b="1" i="1" dirty="0"/>
              <a:t>России: история возникновения и роста, современное состояние и перспективы развития»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18F99D1-C9DE-4929-B316-AEECC3EF9F4E}"/>
              </a:ext>
            </a:extLst>
          </p:cNvPr>
          <p:cNvSpPr/>
          <p:nvPr/>
        </p:nvSpPr>
        <p:spPr>
          <a:xfrm>
            <a:off x="2204077" y="1935732"/>
            <a:ext cx="2395938" cy="559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</a:rPr>
              <a:t>Бесплатно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7D98138-FC4F-4CC8-8B75-75476A5417F0}"/>
              </a:ext>
            </a:extLst>
          </p:cNvPr>
          <p:cNvSpPr/>
          <p:nvPr/>
        </p:nvSpPr>
        <p:spPr>
          <a:xfrm>
            <a:off x="2084150" y="3252228"/>
            <a:ext cx="3199653" cy="1017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</a:rPr>
              <a:t>16 академических часов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E7C8EE91-9663-4EE7-B029-F201D5B5E0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spcBef>
                <a:spcPts val="600"/>
              </a:spcBef>
            </a:pPr>
            <a:fld id="{22048534-623F-45E6-8348-95F5EBB58122}" type="slidenum">
              <a:rPr lang="ru-RU" smtClean="0"/>
              <a:pPr algn="ctr">
                <a:spcBef>
                  <a:spcPts val="600"/>
                </a:spcBef>
              </a:pPr>
              <a:t>12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47BA9E8-E3CF-45DD-835C-3ACC6BC3806D}"/>
              </a:ext>
            </a:extLst>
          </p:cNvPr>
          <p:cNvSpPr/>
          <p:nvPr/>
        </p:nvSpPr>
        <p:spPr>
          <a:xfrm>
            <a:off x="2204077" y="4366301"/>
            <a:ext cx="2292464" cy="918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</a:rPr>
              <a:t>Записи лекций в личном кабинете</a:t>
            </a:r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xmlns="" id="{FD996928-155E-47BF-9C4A-4FC19B453A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36843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12</a:t>
            </a:fld>
            <a:endParaRPr lang="ru-RU" dirty="0"/>
          </a:p>
        </p:txBody>
      </p:sp>
      <p:pic>
        <p:nvPicPr>
          <p:cNvPr id="4" name="Рисунок 3" descr="Билет контур">
            <a:extLst>
              <a:ext uri="{FF2B5EF4-FFF2-40B4-BE49-F238E27FC236}">
                <a16:creationId xmlns:a16="http://schemas.microsoft.com/office/drawing/2014/main" xmlns="" id="{645C279B-DE7A-4AC8-AF4D-8D0295789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71161" y="1769431"/>
            <a:ext cx="720964" cy="720964"/>
          </a:xfrm>
          <a:prstGeom prst="rect">
            <a:avLst/>
          </a:prstGeom>
        </p:spPr>
      </p:pic>
      <p:pic>
        <p:nvPicPr>
          <p:cNvPr id="9" name="Рисунок 8" descr="Песочные часы 60% контур">
            <a:extLst>
              <a:ext uri="{FF2B5EF4-FFF2-40B4-BE49-F238E27FC236}">
                <a16:creationId xmlns:a16="http://schemas.microsoft.com/office/drawing/2014/main" xmlns="" id="{FB533079-7780-4258-A1A6-71806DC3B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83140" y="3075291"/>
            <a:ext cx="685707" cy="685707"/>
          </a:xfrm>
          <a:prstGeom prst="rect">
            <a:avLst/>
          </a:prstGeom>
        </p:spPr>
      </p:pic>
      <p:pic>
        <p:nvPicPr>
          <p:cNvPr id="17" name="Рисунок 16" descr="Интернет контур">
            <a:extLst>
              <a:ext uri="{FF2B5EF4-FFF2-40B4-BE49-F238E27FC236}">
                <a16:creationId xmlns:a16="http://schemas.microsoft.com/office/drawing/2014/main" xmlns="" id="{CDDCC7BC-5F63-4D7C-A34B-FB64CC9242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2042" y="4300414"/>
            <a:ext cx="782782" cy="7827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9EBE80-6B49-4C02-821C-D9C1AF82941D}"/>
              </a:ext>
            </a:extLst>
          </p:cNvPr>
          <p:cNvSpPr txBox="1"/>
          <p:nvPr/>
        </p:nvSpPr>
        <p:spPr>
          <a:xfrm>
            <a:off x="2143375" y="5596595"/>
            <a:ext cx="337128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</a:rPr>
              <a:t>Старт: 1 марта </a:t>
            </a:r>
            <a:br>
              <a:rPr lang="ru-RU" b="1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</a:rPr>
              <a:t>(1 июня – следующий набор)</a:t>
            </a:r>
          </a:p>
        </p:txBody>
      </p:sp>
      <p:pic>
        <p:nvPicPr>
          <p:cNvPr id="22" name="Рисунок 21" descr="Ежедневник со сплошной заливкой">
            <a:extLst>
              <a:ext uri="{FF2B5EF4-FFF2-40B4-BE49-F238E27FC236}">
                <a16:creationId xmlns:a16="http://schemas.microsoft.com/office/drawing/2014/main" xmlns="" id="{AC684300-F54E-4B4B-925C-C743CBBBCC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202042" y="5513504"/>
            <a:ext cx="782782" cy="78278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90440DD-BB8F-4BEF-8C55-8923A15C8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95755" y="1607345"/>
            <a:ext cx="3213955" cy="2272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E54198-42E6-4947-AC4B-FDCEB60C84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1241" y="1608177"/>
            <a:ext cx="3212762" cy="227153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0D07A12A-8597-485B-93E4-B06C311E03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02337" y="5394686"/>
            <a:ext cx="1257808" cy="1257808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1DE660B2-69AE-4E3F-B06E-086108DED355}"/>
              </a:ext>
            </a:extLst>
          </p:cNvPr>
          <p:cNvSpPr/>
          <p:nvPr/>
        </p:nvSpPr>
        <p:spPr>
          <a:xfrm>
            <a:off x="7025376" y="4220269"/>
            <a:ext cx="3964581" cy="943071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latin typeface="Roboto" panose="02000000000000000000" pitchFamily="2" charset="0"/>
              </a:rPr>
              <a:t>Подать заявку</a:t>
            </a:r>
          </a:p>
        </p:txBody>
      </p:sp>
    </p:spTree>
    <p:extLst>
      <p:ext uri="{BB962C8B-B14F-4D97-AF65-F5344CB8AC3E}">
        <p14:creationId xmlns:p14="http://schemas.microsoft.com/office/powerpoint/2010/main" xmlns="" val="98926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7">
            <a:extLst>
              <a:ext uri="{FF2B5EF4-FFF2-40B4-BE49-F238E27FC236}">
                <a16:creationId xmlns:a16="http://schemas.microsoft.com/office/drawing/2014/main" xmlns="" id="{78153285-875C-4689-84D1-4A5320D67CA1}"/>
              </a:ext>
            </a:extLst>
          </p:cNvPr>
          <p:cNvSpPr/>
          <p:nvPr/>
        </p:nvSpPr>
        <p:spPr>
          <a:xfrm>
            <a:off x="747057" y="1607345"/>
            <a:ext cx="4827181" cy="5034755"/>
          </a:xfrm>
          <a:prstGeom prst="roundRect">
            <a:avLst>
              <a:gd name="adj" fmla="val 0"/>
            </a:avLst>
          </a:prstGeom>
          <a:solidFill>
            <a:srgbClr val="3D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BC6BF65-A434-484D-8D7C-C7088E08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57" y="329712"/>
            <a:ext cx="7911114" cy="112693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sz="2500" dirty="0"/>
              <a:t>Программа повышения квалификации </a:t>
            </a:r>
            <a:br>
              <a:rPr lang="ru-RU" sz="2500" dirty="0"/>
            </a:br>
            <a:r>
              <a:rPr lang="ru-RU" sz="2500" dirty="0"/>
              <a:t>для руководителей органов ТОС </a:t>
            </a:r>
            <a:br>
              <a:rPr lang="ru-RU" sz="2500" dirty="0"/>
            </a:br>
            <a:r>
              <a:rPr lang="ru-RU" sz="2500" b="1" i="1" dirty="0"/>
              <a:t>«Лучшие практики ТОС в Российской Федерации»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18F99D1-C9DE-4929-B316-AEECC3EF9F4E}"/>
              </a:ext>
            </a:extLst>
          </p:cNvPr>
          <p:cNvSpPr/>
          <p:nvPr/>
        </p:nvSpPr>
        <p:spPr>
          <a:xfrm>
            <a:off x="2204077" y="1935732"/>
            <a:ext cx="2614666" cy="559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</a:rPr>
              <a:t>Стоимость – 2000 руб.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7D98138-FC4F-4CC8-8B75-75476A5417F0}"/>
              </a:ext>
            </a:extLst>
          </p:cNvPr>
          <p:cNvSpPr/>
          <p:nvPr/>
        </p:nvSpPr>
        <p:spPr>
          <a:xfrm>
            <a:off x="2213752" y="3252228"/>
            <a:ext cx="3137660" cy="1017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</a:rPr>
              <a:t>24 академических часа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E7C8EE91-9663-4EE7-B029-F201D5B5E0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spcBef>
                <a:spcPts val="600"/>
              </a:spcBef>
            </a:pPr>
            <a:fld id="{22048534-623F-45E6-8348-95F5EBB58122}" type="slidenum">
              <a:rPr lang="ru-RU" smtClean="0"/>
              <a:pPr algn="ctr">
                <a:spcBef>
                  <a:spcPts val="600"/>
                </a:spcBef>
              </a:pPr>
              <a:t>13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47BA9E8-E3CF-45DD-835C-3ACC6BC3806D}"/>
              </a:ext>
            </a:extLst>
          </p:cNvPr>
          <p:cNvSpPr/>
          <p:nvPr/>
        </p:nvSpPr>
        <p:spPr>
          <a:xfrm>
            <a:off x="2204077" y="4366301"/>
            <a:ext cx="2292464" cy="918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</a:rPr>
              <a:t>Записи лекций в личном кабинете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82A206-1636-480E-82D2-9E84019DF2C6}"/>
              </a:ext>
            </a:extLst>
          </p:cNvPr>
          <p:cNvSpPr txBox="1"/>
          <p:nvPr/>
        </p:nvSpPr>
        <p:spPr>
          <a:xfrm>
            <a:off x="2224467" y="5762702"/>
            <a:ext cx="239393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</a:rPr>
              <a:t>Старт – 27 мая</a:t>
            </a:r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xmlns="" id="{FD996928-155E-47BF-9C4A-4FC19B453A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36843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13</a:t>
            </a:fld>
            <a:endParaRPr lang="ru-RU" dirty="0"/>
          </a:p>
        </p:txBody>
      </p:sp>
      <p:pic>
        <p:nvPicPr>
          <p:cNvPr id="4" name="Рисунок 3" descr="Билет контур">
            <a:extLst>
              <a:ext uri="{FF2B5EF4-FFF2-40B4-BE49-F238E27FC236}">
                <a16:creationId xmlns:a16="http://schemas.microsoft.com/office/drawing/2014/main" xmlns="" id="{645C279B-DE7A-4AC8-AF4D-8D0295789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71161" y="1769431"/>
            <a:ext cx="720964" cy="720964"/>
          </a:xfrm>
          <a:prstGeom prst="rect">
            <a:avLst/>
          </a:prstGeom>
        </p:spPr>
      </p:pic>
      <p:pic>
        <p:nvPicPr>
          <p:cNvPr id="9" name="Рисунок 8" descr="Песочные часы 60% контур">
            <a:extLst>
              <a:ext uri="{FF2B5EF4-FFF2-40B4-BE49-F238E27FC236}">
                <a16:creationId xmlns:a16="http://schemas.microsoft.com/office/drawing/2014/main" xmlns="" id="{FB533079-7780-4258-A1A6-71806DC3B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83140" y="3075291"/>
            <a:ext cx="685707" cy="685707"/>
          </a:xfrm>
          <a:prstGeom prst="rect">
            <a:avLst/>
          </a:prstGeom>
        </p:spPr>
      </p:pic>
      <p:pic>
        <p:nvPicPr>
          <p:cNvPr id="17" name="Рисунок 16" descr="Интернет контур">
            <a:extLst>
              <a:ext uri="{FF2B5EF4-FFF2-40B4-BE49-F238E27FC236}">
                <a16:creationId xmlns:a16="http://schemas.microsoft.com/office/drawing/2014/main" xmlns="" id="{CDDCC7BC-5F63-4D7C-A34B-FB64CC9242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2042" y="4300414"/>
            <a:ext cx="782782" cy="782782"/>
          </a:xfrm>
          <a:prstGeom prst="rect">
            <a:avLst/>
          </a:prstGeom>
        </p:spPr>
      </p:pic>
      <p:pic>
        <p:nvPicPr>
          <p:cNvPr id="5" name="Рисунок 4" descr="Ежедневник со сплошной заливкой">
            <a:extLst>
              <a:ext uri="{FF2B5EF4-FFF2-40B4-BE49-F238E27FC236}">
                <a16:creationId xmlns:a16="http://schemas.microsoft.com/office/drawing/2014/main" xmlns="" id="{8E63BD99-5F6A-41A1-87C4-00C5421A70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89678" y="5513504"/>
            <a:ext cx="782782" cy="782782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64A3F3A7-B667-4678-8A5C-8953CC2EED1D}"/>
              </a:ext>
            </a:extLst>
          </p:cNvPr>
          <p:cNvSpPr/>
          <p:nvPr/>
        </p:nvSpPr>
        <p:spPr>
          <a:xfrm>
            <a:off x="7025376" y="4220269"/>
            <a:ext cx="3964581" cy="943071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latin typeface="Roboto" panose="02000000000000000000" pitchFamily="2" charset="0"/>
              </a:rPr>
              <a:t>Подать заявку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D46941A-8734-4322-8A02-0DBF562E59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95755" y="1607345"/>
            <a:ext cx="3213955" cy="227236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6A745F5-C6EA-49A8-B1D0-AC7EF12802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1241" y="1608177"/>
            <a:ext cx="3212762" cy="227153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E34342E-5873-41AD-A0FC-38836D7A00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62179" y="5394686"/>
            <a:ext cx="1290976" cy="12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26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42FC1DA3-30F5-400B-B58F-D8A204D195C9}"/>
              </a:ext>
            </a:extLst>
          </p:cNvPr>
          <p:cNvSpPr/>
          <p:nvPr/>
        </p:nvSpPr>
        <p:spPr>
          <a:xfrm>
            <a:off x="566364" y="1073431"/>
            <a:ext cx="3957213" cy="1035924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7C616CA7-1CEA-4501-8129-EAEA06FFD2E2}"/>
              </a:ext>
            </a:extLst>
          </p:cNvPr>
          <p:cNvSpPr txBox="1">
            <a:spLocks/>
          </p:cNvSpPr>
          <p:nvPr/>
        </p:nvSpPr>
        <p:spPr>
          <a:xfrm>
            <a:off x="566365" y="1088841"/>
            <a:ext cx="3925702" cy="10051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«Введение в специальность, история возникновения, стратегия развития»</a:t>
            </a:r>
            <a:endParaRPr lang="ru-RU" sz="1800" dirty="0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xmlns="" id="{1C8F16EA-70B7-4FB7-B8D6-50EDCAFDAAFA}"/>
              </a:ext>
            </a:extLst>
          </p:cNvPr>
          <p:cNvSpPr/>
          <p:nvPr/>
        </p:nvSpPr>
        <p:spPr>
          <a:xfrm>
            <a:off x="4589749" y="1059299"/>
            <a:ext cx="3946422" cy="1035924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xmlns="" id="{AF7BF602-8D4C-48F5-A34A-C363484FF4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0877" y="660908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8B8474B-B0BA-4049-80FA-40F0EC092B0D}"/>
              </a:ext>
            </a:extLst>
          </p:cNvPr>
          <p:cNvSpPr/>
          <p:nvPr/>
        </p:nvSpPr>
        <p:spPr>
          <a:xfrm>
            <a:off x="794448" y="820486"/>
            <a:ext cx="2157684" cy="108372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9E1BA636-EA58-450B-8E25-6130887FD617}"/>
              </a:ext>
            </a:extLst>
          </p:cNvPr>
          <p:cNvSpPr txBox="1">
            <a:spLocks/>
          </p:cNvSpPr>
          <p:nvPr/>
        </p:nvSpPr>
        <p:spPr>
          <a:xfrm>
            <a:off x="4593748" y="1059299"/>
            <a:ext cx="3942423" cy="10147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«Введение в</a:t>
            </a:r>
            <a:r>
              <a:rPr lang="ru-RU" sz="1900" b="1" dirty="0">
                <a:solidFill>
                  <a:schemeClr val="bg1"/>
                </a:solidFill>
                <a:latin typeface="Montserrat Black" panose="00000A00000000000000" pitchFamily="2" charset="-52"/>
                <a:ea typeface="Roboto" panose="02000000000000000000" pitchFamily="2" charset="0"/>
              </a:rPr>
              <a:t> </a:t>
            </a:r>
            <a:r>
              <a:rPr lang="ru-RU" sz="1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специальность, история возникновения, стратегия развития»</a:t>
            </a:r>
            <a:endParaRPr lang="ru-RU" sz="1900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E8420BCD-8A96-406A-B2FE-0BBF6AF28FF2}"/>
              </a:ext>
            </a:extLst>
          </p:cNvPr>
          <p:cNvSpPr txBox="1">
            <a:spLocks/>
          </p:cNvSpPr>
          <p:nvPr/>
        </p:nvSpPr>
        <p:spPr>
          <a:xfrm>
            <a:off x="721014" y="351821"/>
            <a:ext cx="9704751" cy="4321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0284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/>
              <a:t>Программа </a:t>
            </a:r>
            <a:r>
              <a:rPr lang="ru-RU" sz="2400" b="1" i="1" dirty="0"/>
              <a:t>«Лучшие практики ТОС в Российской Федерации» </a:t>
            </a:r>
            <a:endParaRPr lang="ru-RU" sz="2400" b="1" i="1" dirty="0">
              <a:solidFill>
                <a:srgbClr val="5B6B80"/>
              </a:solidFill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DDE4F02C-DC37-4A8F-8538-B4AA0C32D0A4}"/>
              </a:ext>
            </a:extLst>
          </p:cNvPr>
          <p:cNvSpPr/>
          <p:nvPr/>
        </p:nvSpPr>
        <p:spPr>
          <a:xfrm>
            <a:off x="8613316" y="1038078"/>
            <a:ext cx="3503461" cy="1035924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0DC096B-AA87-4200-9584-323DF0A6C6E4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1535861-0AAB-4216-B404-AAD7926D24BF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xmlns="" id="{A821F926-BDB2-4333-8EE2-4CC6BB96359D}"/>
              </a:ext>
            </a:extLst>
          </p:cNvPr>
          <p:cNvSpPr txBox="1">
            <a:spLocks/>
          </p:cNvSpPr>
          <p:nvPr/>
        </p:nvSpPr>
        <p:spPr>
          <a:xfrm>
            <a:off x="8613316" y="1038077"/>
            <a:ext cx="3503461" cy="10359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«Ассоциации ТОС. Ресурсные центры. Перспектива развития»</a:t>
            </a:r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50" name="Рисунок 9">
            <a:extLst>
              <a:ext uri="{FF2B5EF4-FFF2-40B4-BE49-F238E27FC236}">
                <a16:creationId xmlns:a16="http://schemas.microsoft.com/office/drawing/2014/main" xmlns="" id="{F9920CB3-E66C-4110-969A-98D364FEBB50}"/>
              </a:ext>
            </a:extLst>
          </p:cNvPr>
          <p:cNvSpPr/>
          <p:nvPr/>
        </p:nvSpPr>
        <p:spPr>
          <a:xfrm rot="17176516">
            <a:off x="9089690" y="4187304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sp>
        <p:nvSpPr>
          <p:cNvPr id="48" name="Рисунок 9">
            <a:extLst>
              <a:ext uri="{FF2B5EF4-FFF2-40B4-BE49-F238E27FC236}">
                <a16:creationId xmlns:a16="http://schemas.microsoft.com/office/drawing/2014/main" xmlns="" id="{2ED88E17-54A4-4834-A359-74DA305B1346}"/>
              </a:ext>
            </a:extLst>
          </p:cNvPr>
          <p:cNvSpPr/>
          <p:nvPr/>
        </p:nvSpPr>
        <p:spPr>
          <a:xfrm rot="17176516">
            <a:off x="1183023" y="4164435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sp>
        <p:nvSpPr>
          <p:cNvPr id="49" name="Рисунок 9">
            <a:extLst>
              <a:ext uri="{FF2B5EF4-FFF2-40B4-BE49-F238E27FC236}">
                <a16:creationId xmlns:a16="http://schemas.microsoft.com/office/drawing/2014/main" xmlns="" id="{7A257EA0-499B-4182-A95E-A5AEC5232EEC}"/>
              </a:ext>
            </a:extLst>
          </p:cNvPr>
          <p:cNvSpPr/>
          <p:nvPr/>
        </p:nvSpPr>
        <p:spPr>
          <a:xfrm rot="17176516">
            <a:off x="5409200" y="4226650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13CA5FD-AF73-4D15-9613-0BB6D0F5C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136697" y="4280620"/>
            <a:ext cx="2333566" cy="243279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6B415DD-E7A3-41DB-A857-11FD3B56C6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23443" y="4290642"/>
            <a:ext cx="2333566" cy="243279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6C4D21EF-7F48-46E5-9F3D-4C9C4260C9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30030" y="4242325"/>
            <a:ext cx="2333566" cy="243279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C20E2D1D-80A9-4BA7-AB1B-B966012B8ECA}"/>
              </a:ext>
            </a:extLst>
          </p:cNvPr>
          <p:cNvSpPr txBox="1">
            <a:spLocks/>
          </p:cNvSpPr>
          <p:nvPr/>
        </p:nvSpPr>
        <p:spPr>
          <a:xfrm>
            <a:off x="8660266" y="2261412"/>
            <a:ext cx="3353243" cy="130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latin typeface="Roboto" panose="02000000000000000000" pitchFamily="2" charset="0"/>
              </a:rPr>
              <a:t>ЮДИН </a:t>
            </a:r>
            <a:br>
              <a:rPr lang="ru-RU" sz="1900" b="1" dirty="0">
                <a:latin typeface="Roboto" panose="02000000000000000000" pitchFamily="2" charset="0"/>
              </a:rPr>
            </a:br>
            <a:r>
              <a:rPr lang="ru-RU" sz="1900" b="1" dirty="0">
                <a:latin typeface="Roboto" panose="02000000000000000000" pitchFamily="2" charset="0"/>
              </a:rPr>
              <a:t>ЗАХАРИЙ ГЕННАДЬЕВИЧ 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Roboto" panose="02000000000000000000" pitchFamily="2" charset="0"/>
              </a:rPr>
              <a:t>директор ОАТОС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xmlns="" id="{82744983-D68C-4B12-B254-A79AE8F196A2}"/>
              </a:ext>
            </a:extLst>
          </p:cNvPr>
          <p:cNvSpPr txBox="1">
            <a:spLocks/>
          </p:cNvSpPr>
          <p:nvPr/>
        </p:nvSpPr>
        <p:spPr>
          <a:xfrm>
            <a:off x="4549585" y="2259969"/>
            <a:ext cx="4039219" cy="1982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latin typeface="Roboto" panose="02000000000000000000" pitchFamily="2" charset="0"/>
              </a:rPr>
              <a:t>ШУЛЕПОВ </a:t>
            </a:r>
            <a:br>
              <a:rPr lang="ru-RU" sz="1900" b="1" dirty="0">
                <a:latin typeface="Roboto" panose="02000000000000000000" pitchFamily="2" charset="0"/>
              </a:rPr>
            </a:br>
            <a:r>
              <a:rPr lang="ru-RU" sz="1900" b="1" dirty="0">
                <a:latin typeface="Roboto" panose="02000000000000000000" pitchFamily="2" charset="0"/>
              </a:rPr>
              <a:t>ЕВГЕНИЙ БОРИСОВИЧ,</a:t>
            </a:r>
          </a:p>
          <a:p>
            <a:pPr>
              <a:lnSpc>
                <a:spcPct val="100000"/>
              </a:lnSpc>
            </a:pPr>
            <a:r>
              <a:rPr lang="ru-RU" sz="1700" dirty="0">
                <a:latin typeface="Roboto" panose="02000000000000000000" pitchFamily="2" charset="0"/>
              </a:rPr>
              <a:t>Депутат Государственной Думы Федерального Собрания Российской Федерации, заместитель председателя правления ОАТОС</a:t>
            </a:r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xmlns="" id="{3A522DCE-27DF-4C3A-86BF-3937383410B9}"/>
              </a:ext>
            </a:extLst>
          </p:cNvPr>
          <p:cNvSpPr txBox="1">
            <a:spLocks/>
          </p:cNvSpPr>
          <p:nvPr/>
        </p:nvSpPr>
        <p:spPr>
          <a:xfrm>
            <a:off x="534854" y="2261412"/>
            <a:ext cx="3957213" cy="16746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>
                <a:latin typeface="Roboto" panose="02000000000000000000" pitchFamily="2" charset="0"/>
              </a:rPr>
              <a:t>КИДЯЕВ </a:t>
            </a:r>
            <a:br>
              <a:rPr lang="ru-RU" sz="1900" b="1" dirty="0">
                <a:latin typeface="Roboto" panose="02000000000000000000" pitchFamily="2" charset="0"/>
              </a:rPr>
            </a:br>
            <a:r>
              <a:rPr lang="ru-RU" sz="1900" b="1" dirty="0">
                <a:latin typeface="Roboto" panose="02000000000000000000" pitchFamily="2" charset="0"/>
              </a:rPr>
              <a:t>ВИКТОР БОРИСОВИЧ,</a:t>
            </a:r>
          </a:p>
          <a:p>
            <a:pPr marL="0" indent="0">
              <a:buNone/>
            </a:pPr>
            <a:r>
              <a:rPr lang="ru-RU" sz="1600" dirty="0">
                <a:latin typeface="Roboto" panose="02000000000000000000" pitchFamily="2" charset="0"/>
              </a:rPr>
              <a:t>Депутат Государственной Думы Федерального Собрания Российской Федерации, председатель правления ОАТОС</a:t>
            </a:r>
          </a:p>
        </p:txBody>
      </p:sp>
    </p:spTree>
    <p:extLst>
      <p:ext uri="{BB962C8B-B14F-4D97-AF65-F5344CB8AC3E}">
        <p14:creationId xmlns:p14="http://schemas.microsoft.com/office/powerpoint/2010/main" xmlns="" val="426138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42D051E9-EF30-4935-88C4-318CFDBD51FB}"/>
              </a:ext>
            </a:extLst>
          </p:cNvPr>
          <p:cNvSpPr/>
          <p:nvPr/>
        </p:nvSpPr>
        <p:spPr>
          <a:xfrm>
            <a:off x="625006" y="1086917"/>
            <a:ext cx="3520968" cy="1191150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9DFAA78B-B6EB-4394-BF16-7B9364A33C0A}"/>
              </a:ext>
            </a:extLst>
          </p:cNvPr>
          <p:cNvSpPr/>
          <p:nvPr/>
        </p:nvSpPr>
        <p:spPr>
          <a:xfrm>
            <a:off x="4225017" y="1047694"/>
            <a:ext cx="3960171" cy="1230374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239D20DE-FB12-4981-938C-EF4CBC87B1B1}"/>
              </a:ext>
            </a:extLst>
          </p:cNvPr>
          <p:cNvSpPr/>
          <p:nvPr/>
        </p:nvSpPr>
        <p:spPr>
          <a:xfrm>
            <a:off x="8231829" y="1067305"/>
            <a:ext cx="3842407" cy="1230374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xmlns="" id="{AF7BF602-8D4C-48F5-A34A-C363484FF4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0877" y="660908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8B8474B-B0BA-4049-80FA-40F0EC092B0D}"/>
              </a:ext>
            </a:extLst>
          </p:cNvPr>
          <p:cNvSpPr/>
          <p:nvPr/>
        </p:nvSpPr>
        <p:spPr>
          <a:xfrm>
            <a:off x="798229" y="812522"/>
            <a:ext cx="2188419" cy="93031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9E1BA636-EA58-450B-8E25-6130887FD617}"/>
              </a:ext>
            </a:extLst>
          </p:cNvPr>
          <p:cNvSpPr txBox="1">
            <a:spLocks/>
          </p:cNvSpPr>
          <p:nvPr/>
        </p:nvSpPr>
        <p:spPr>
          <a:xfrm>
            <a:off x="4214181" y="1047695"/>
            <a:ext cx="3960172" cy="12040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«Финансовые основы ТОС. Взаимодействие с органами МСУ. Договора о</a:t>
            </a:r>
            <a:r>
              <a:rPr lang="ru-RU" sz="1800" b="1" dirty="0">
                <a:solidFill>
                  <a:schemeClr val="bg1"/>
                </a:solidFill>
                <a:latin typeface="Montserrat Black" panose="00000A00000000000000" pitchFamily="2" charset="-52"/>
                <a:ea typeface="Roboto" panose="02000000000000000000" pitchFamily="2" charset="0"/>
              </a:rPr>
              <a:t> </a:t>
            </a: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сотрудничестве и</a:t>
            </a:r>
            <a:r>
              <a:rPr lang="ru-RU" sz="1800" b="1" dirty="0">
                <a:solidFill>
                  <a:schemeClr val="bg1"/>
                </a:solidFill>
                <a:latin typeface="Montserrat Black" panose="00000A00000000000000" pitchFamily="2" charset="-52"/>
                <a:ea typeface="Roboto" panose="02000000000000000000" pitchFamily="2" charset="0"/>
              </a:rPr>
              <a:t> </a:t>
            </a: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финансовая помощь»</a:t>
            </a:r>
            <a:endParaRPr lang="ru-RU" sz="1800" b="1" dirty="0">
              <a:latin typeface="Roboto" panose="02000000000000000000" pitchFamily="2" charset="0"/>
            </a:endParaRPr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xmlns="" id="{0CDD4F90-E5CD-47FF-BDE0-6682495906CF}"/>
              </a:ext>
            </a:extLst>
          </p:cNvPr>
          <p:cNvSpPr txBox="1">
            <a:spLocks/>
          </p:cNvSpPr>
          <p:nvPr/>
        </p:nvSpPr>
        <p:spPr>
          <a:xfrm>
            <a:off x="8184417" y="1047694"/>
            <a:ext cx="3960172" cy="12303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«Технологии фандрайзинга в деятельности ТОС»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E8420BCD-8A96-406A-B2FE-0BBF6AF28FF2}"/>
              </a:ext>
            </a:extLst>
          </p:cNvPr>
          <p:cNvSpPr txBox="1">
            <a:spLocks/>
          </p:cNvSpPr>
          <p:nvPr/>
        </p:nvSpPr>
        <p:spPr>
          <a:xfrm>
            <a:off x="688171" y="48527"/>
            <a:ext cx="9704751" cy="943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0284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5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E2EC909-C161-40B3-840E-944AE9C7F533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0CD7F87-ADEB-4B41-9271-83484F47C092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39" name="Рисунок 9">
            <a:extLst>
              <a:ext uri="{FF2B5EF4-FFF2-40B4-BE49-F238E27FC236}">
                <a16:creationId xmlns:a16="http://schemas.microsoft.com/office/drawing/2014/main" xmlns="" id="{44017AA3-7761-4189-A5DE-D9F430D1E391}"/>
              </a:ext>
            </a:extLst>
          </p:cNvPr>
          <p:cNvSpPr/>
          <p:nvPr/>
        </p:nvSpPr>
        <p:spPr>
          <a:xfrm rot="17176516">
            <a:off x="5019942" y="4270218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sp>
        <p:nvSpPr>
          <p:cNvPr id="40" name="Рисунок 9">
            <a:extLst>
              <a:ext uri="{FF2B5EF4-FFF2-40B4-BE49-F238E27FC236}">
                <a16:creationId xmlns:a16="http://schemas.microsoft.com/office/drawing/2014/main" xmlns="" id="{14B129DC-707D-4E2A-9C26-D4731F1A6A52}"/>
              </a:ext>
            </a:extLst>
          </p:cNvPr>
          <p:cNvSpPr/>
          <p:nvPr/>
        </p:nvSpPr>
        <p:spPr>
          <a:xfrm rot="17176516">
            <a:off x="8867112" y="4271248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BB684B9-B41F-4210-946C-094674E78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66950" y="4363536"/>
            <a:ext cx="2333564" cy="2432794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pic>
        <p:nvPicPr>
          <p:cNvPr id="24" name="Рисунок 23" descr="Изображение выглядит как человек, мужчина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626B377-428E-4D66-B3BE-FEDEC84F42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595"/>
          <a:stretch/>
        </p:blipFill>
        <p:spPr>
          <a:xfrm>
            <a:off x="8914119" y="4363535"/>
            <a:ext cx="2333565" cy="2432795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sp>
        <p:nvSpPr>
          <p:cNvPr id="38" name="Заголовок 2">
            <a:extLst>
              <a:ext uri="{FF2B5EF4-FFF2-40B4-BE49-F238E27FC236}">
                <a16:creationId xmlns:a16="http://schemas.microsoft.com/office/drawing/2014/main" xmlns="" id="{9FB5903F-C4C8-4AD5-87AA-0B0D2B008141}"/>
              </a:ext>
            </a:extLst>
          </p:cNvPr>
          <p:cNvSpPr txBox="1">
            <a:spLocks/>
          </p:cNvSpPr>
          <p:nvPr/>
        </p:nvSpPr>
        <p:spPr>
          <a:xfrm>
            <a:off x="688170" y="363670"/>
            <a:ext cx="9704751" cy="4610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0284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/>
              <a:t>Программа </a:t>
            </a:r>
            <a:r>
              <a:rPr lang="ru-RU" sz="2400" b="1" i="1" dirty="0"/>
              <a:t>«Лучшие практики ТОС в Российской Федерации» </a:t>
            </a:r>
            <a:endParaRPr lang="ru-RU" sz="2400" b="1" i="1" dirty="0">
              <a:solidFill>
                <a:srgbClr val="5B6B80"/>
              </a:solidFill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Текст 16">
            <a:extLst>
              <a:ext uri="{FF2B5EF4-FFF2-40B4-BE49-F238E27FC236}">
                <a16:creationId xmlns:a16="http://schemas.microsoft.com/office/drawing/2014/main" xmlns="" id="{9117F5A3-851A-44DC-A172-4044D21854D6}"/>
              </a:ext>
            </a:extLst>
          </p:cNvPr>
          <p:cNvSpPr txBox="1">
            <a:spLocks/>
          </p:cNvSpPr>
          <p:nvPr/>
        </p:nvSpPr>
        <p:spPr>
          <a:xfrm>
            <a:off x="625004" y="1074032"/>
            <a:ext cx="3518823" cy="120403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buNone/>
            </a:pP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«Жилищные вопросы ТОС и зарубежные практики локальных организаций жителей»</a:t>
            </a:r>
          </a:p>
        </p:txBody>
      </p:sp>
      <p:sp>
        <p:nvSpPr>
          <p:cNvPr id="42" name="Рисунок 9">
            <a:extLst>
              <a:ext uri="{FF2B5EF4-FFF2-40B4-BE49-F238E27FC236}">
                <a16:creationId xmlns:a16="http://schemas.microsoft.com/office/drawing/2014/main" xmlns="" id="{34F90D17-7EFE-47B5-9D3E-FB836A359A57}"/>
              </a:ext>
            </a:extLst>
          </p:cNvPr>
          <p:cNvSpPr/>
          <p:nvPr/>
        </p:nvSpPr>
        <p:spPr>
          <a:xfrm rot="17176516">
            <a:off x="1052464" y="4299649"/>
            <a:ext cx="2427580" cy="2564573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E24E6D7-B863-4064-9C84-92440C478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11354" y="4373226"/>
            <a:ext cx="2284694" cy="2432794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3AD602C-A58B-45CB-8B3A-70793871356E}"/>
              </a:ext>
            </a:extLst>
          </p:cNvPr>
          <p:cNvSpPr txBox="1"/>
          <p:nvPr/>
        </p:nvSpPr>
        <p:spPr>
          <a:xfrm>
            <a:off x="625005" y="2446545"/>
            <a:ext cx="3520968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ШОМИНА </a:t>
            </a:r>
            <a:b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</a:b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ЕЛЕНА СЕРГЕЕВНА,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ординарный профессор НИУ «Высшая школа экономики», кафедра местного самоуправления, доктор политических наук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E2692AE-7507-4C55-B2E6-4AFA246D8F6E}"/>
              </a:ext>
            </a:extLst>
          </p:cNvPr>
          <p:cNvSpPr txBox="1"/>
          <p:nvPr/>
        </p:nvSpPr>
        <p:spPr>
          <a:xfrm>
            <a:off x="8229652" y="2550597"/>
            <a:ext cx="3842407" cy="163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СИДОРОВ </a:t>
            </a:r>
            <a:b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</a:b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ВЛАДИМИР ВЛАДИМИРОВИЧ ,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руководитель региональной Ассоциации ТОС и председатель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ТОСа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«Мостовая Слобода», Ульяновская область</a:t>
            </a:r>
          </a:p>
        </p:txBody>
      </p: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385CE5F2-E0A6-437C-B8C9-D394A16EB2AD}"/>
              </a:ext>
            </a:extLst>
          </p:cNvPr>
          <p:cNvSpPr txBox="1">
            <a:spLocks/>
          </p:cNvSpPr>
          <p:nvPr/>
        </p:nvSpPr>
        <p:spPr>
          <a:xfrm>
            <a:off x="4237812" y="2531568"/>
            <a:ext cx="3808217" cy="193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500" b="1" dirty="0">
                <a:latin typeface="Roboto" panose="02000000000000000000" pitchFamily="2" charset="0"/>
              </a:rPr>
              <a:t>СИЗЕВ </a:t>
            </a:r>
            <a:br>
              <a:rPr lang="ru-RU" sz="2500" b="1" dirty="0">
                <a:latin typeface="Roboto" panose="02000000000000000000" pitchFamily="2" charset="0"/>
              </a:rPr>
            </a:br>
            <a:r>
              <a:rPr lang="ru-RU" sz="2500" b="1" dirty="0">
                <a:latin typeface="Roboto" panose="02000000000000000000" pitchFamily="2" charset="0"/>
              </a:rPr>
              <a:t>ДМИТРИЙ ВЛАДИМИРОВИЧ, </a:t>
            </a:r>
          </a:p>
          <a:p>
            <a:pPr>
              <a:lnSpc>
                <a:spcPct val="100000"/>
              </a:lnSpc>
            </a:pPr>
            <a:r>
              <a:rPr lang="ru-RU" sz="2100" dirty="0">
                <a:latin typeface="Roboto" panose="02000000000000000000" pitchFamily="2" charset="0"/>
              </a:rPr>
              <a:t>руководитель Ассоциации органов ТОС по</a:t>
            </a:r>
            <a:r>
              <a:rPr lang="ru-RU" sz="2100" dirty="0">
                <a:latin typeface="Montserrat Black" panose="00000A00000000000000" pitchFamily="2" charset="-52"/>
              </a:rPr>
              <a:t> </a:t>
            </a:r>
            <a:r>
              <a:rPr lang="ru-RU" sz="2100" dirty="0">
                <a:latin typeface="Roboto" panose="02000000000000000000" pitchFamily="2" charset="0"/>
              </a:rPr>
              <a:t>Республике Коми, координатор по развитию ТОС в</a:t>
            </a:r>
            <a:r>
              <a:rPr lang="ru-RU" sz="2100" dirty="0">
                <a:latin typeface="Montserrat Black" panose="00000A00000000000000" pitchFamily="2" charset="-52"/>
              </a:rPr>
              <a:t> </a:t>
            </a:r>
            <a:r>
              <a:rPr lang="ru-RU" sz="2100" dirty="0">
                <a:latin typeface="Roboto" panose="02000000000000000000" pitchFamily="2" charset="0"/>
              </a:rPr>
              <a:t>регионе</a:t>
            </a:r>
          </a:p>
        </p:txBody>
      </p:sp>
    </p:spTree>
    <p:extLst>
      <p:ext uri="{BB962C8B-B14F-4D97-AF65-F5344CB8AC3E}">
        <p14:creationId xmlns:p14="http://schemas.microsoft.com/office/powerpoint/2010/main" xmlns="" val="331572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CB3C022D-E3F1-4291-9CA6-3DCB014133FE}"/>
              </a:ext>
            </a:extLst>
          </p:cNvPr>
          <p:cNvSpPr/>
          <p:nvPr/>
        </p:nvSpPr>
        <p:spPr>
          <a:xfrm>
            <a:off x="549165" y="1014705"/>
            <a:ext cx="3956482" cy="1534621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B67F182C-8A5F-4495-B587-ABDAC4ADC3B2}"/>
              </a:ext>
            </a:extLst>
          </p:cNvPr>
          <p:cNvSpPr/>
          <p:nvPr/>
        </p:nvSpPr>
        <p:spPr>
          <a:xfrm>
            <a:off x="4578305" y="1014705"/>
            <a:ext cx="3800779" cy="1534621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xmlns="" id="{AF7BF602-8D4C-48F5-A34A-C363484FF4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0877" y="660908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16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8B8474B-B0BA-4049-80FA-40F0EC092B0D}"/>
              </a:ext>
            </a:extLst>
          </p:cNvPr>
          <p:cNvSpPr/>
          <p:nvPr/>
        </p:nvSpPr>
        <p:spPr>
          <a:xfrm>
            <a:off x="704868" y="855848"/>
            <a:ext cx="2188419" cy="93031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8F2BC98C-6761-468C-B8F9-A771EE7F1B6C}"/>
              </a:ext>
            </a:extLst>
          </p:cNvPr>
          <p:cNvSpPr/>
          <p:nvPr/>
        </p:nvSpPr>
        <p:spPr>
          <a:xfrm>
            <a:off x="8596757" y="1019476"/>
            <a:ext cx="3283096" cy="1534621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«Сельские </a:t>
            </a:r>
            <a:r>
              <a:rPr lang="ru-RU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ТОСы</a:t>
            </a: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Специфика организации и деятельности»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9E1BA636-EA58-450B-8E25-6130887FD617}"/>
              </a:ext>
            </a:extLst>
          </p:cNvPr>
          <p:cNvSpPr txBox="1">
            <a:spLocks/>
          </p:cNvSpPr>
          <p:nvPr/>
        </p:nvSpPr>
        <p:spPr>
          <a:xfrm>
            <a:off x="4551008" y="1014704"/>
            <a:ext cx="3800779" cy="153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spcBef>
                <a:spcPts val="0"/>
              </a:spcBef>
            </a:pPr>
            <a:endParaRPr lang="ru-RU" sz="1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"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«Инициативное бюджетирование, роль ТОС: практики и особенности реализации»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b="1" dirty="0">
              <a:latin typeface="Roboto" panose="02000000000000000000" pitchFamily="2" charset="0"/>
            </a:endParaRPr>
          </a:p>
        </p:txBody>
      </p:sp>
      <p:sp>
        <p:nvSpPr>
          <p:cNvPr id="37" name="Рисунок 9">
            <a:extLst>
              <a:ext uri="{FF2B5EF4-FFF2-40B4-BE49-F238E27FC236}">
                <a16:creationId xmlns:a16="http://schemas.microsoft.com/office/drawing/2014/main" xmlns="" id="{6421B8CE-4575-49A5-BC01-DDB44E58A392}"/>
              </a:ext>
            </a:extLst>
          </p:cNvPr>
          <p:cNvSpPr/>
          <p:nvPr/>
        </p:nvSpPr>
        <p:spPr>
          <a:xfrm rot="17176516">
            <a:off x="1217313" y="4280939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xmlns="" id="{0CDD4F90-E5CD-47FF-BDE0-6682495906CF}"/>
              </a:ext>
            </a:extLst>
          </p:cNvPr>
          <p:cNvSpPr txBox="1">
            <a:spLocks/>
          </p:cNvSpPr>
          <p:nvPr/>
        </p:nvSpPr>
        <p:spPr>
          <a:xfrm>
            <a:off x="8658265" y="2695241"/>
            <a:ext cx="3194796" cy="1674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900" b="1" dirty="0">
                <a:latin typeface="Roboto" panose="02000000000000000000" pitchFamily="2" charset="0"/>
              </a:rPr>
              <a:t>СКЛЯРОВА </a:t>
            </a:r>
            <a:br>
              <a:rPr lang="ru-RU" sz="1900" b="1" dirty="0">
                <a:latin typeface="Roboto" panose="02000000000000000000" pitchFamily="2" charset="0"/>
              </a:rPr>
            </a:br>
            <a:r>
              <a:rPr lang="ru-RU" sz="1900" b="1" dirty="0">
                <a:latin typeface="Roboto" panose="02000000000000000000" pitchFamily="2" charset="0"/>
              </a:rPr>
              <a:t>ЛАРИСА АРСЕНТЬЕВА, </a:t>
            </a:r>
          </a:p>
          <a:p>
            <a:pPr>
              <a:lnSpc>
                <a:spcPct val="100000"/>
              </a:lnSpc>
            </a:pPr>
            <a:r>
              <a:rPr lang="ru-RU" sz="1700" dirty="0">
                <a:latin typeface="Roboto" panose="02000000000000000000" pitchFamily="2" charset="0"/>
              </a:rPr>
              <a:t>глава </a:t>
            </a:r>
            <a:r>
              <a:rPr lang="ru-RU" sz="1700" dirty="0" err="1">
                <a:latin typeface="Roboto" panose="02000000000000000000" pitchFamily="2" charset="0"/>
              </a:rPr>
              <a:t>Новопавловского</a:t>
            </a:r>
            <a:r>
              <a:rPr lang="ru-RU" sz="1700" dirty="0">
                <a:latin typeface="Roboto" panose="02000000000000000000" pitchFamily="2" charset="0"/>
              </a:rPr>
              <a:t> сельского поселения Белоглинского района Краснодарского края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E8420BCD-8A96-406A-B2FE-0BBF6AF28FF2}"/>
              </a:ext>
            </a:extLst>
          </p:cNvPr>
          <p:cNvSpPr txBox="1">
            <a:spLocks/>
          </p:cNvSpPr>
          <p:nvPr/>
        </p:nvSpPr>
        <p:spPr>
          <a:xfrm>
            <a:off x="688171" y="48527"/>
            <a:ext cx="9704751" cy="943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0284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500" dirty="0"/>
          </a:p>
        </p:txBody>
      </p:sp>
      <p:pic>
        <p:nvPicPr>
          <p:cNvPr id="13" name="Рисунок 12" descr="Изображение выглядит как человек, стена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6AB4F41-4DDF-4543-98A8-73CABB47F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261002" y="4374255"/>
            <a:ext cx="2333566" cy="243279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sp>
        <p:nvSpPr>
          <p:cNvPr id="16" name="Текст 16">
            <a:extLst>
              <a:ext uri="{FF2B5EF4-FFF2-40B4-BE49-F238E27FC236}">
                <a16:creationId xmlns:a16="http://schemas.microsoft.com/office/drawing/2014/main" xmlns="" id="{9336E267-9B0C-400F-AFBD-D530883D31EC}"/>
              </a:ext>
            </a:extLst>
          </p:cNvPr>
          <p:cNvSpPr txBox="1">
            <a:spLocks/>
          </p:cNvSpPr>
          <p:nvPr/>
        </p:nvSpPr>
        <p:spPr>
          <a:xfrm>
            <a:off x="576421" y="1096028"/>
            <a:ext cx="3936912" cy="1440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«Финансовые основы ТОС. Успешная хозяйственная деятельность ТОС: как её достичь. Правила работы с</a:t>
            </a:r>
            <a:r>
              <a:rPr lang="ru-RU" sz="1800" b="1" dirty="0">
                <a:solidFill>
                  <a:schemeClr val="bg1"/>
                </a:solidFill>
                <a:latin typeface="Montserrat Black" panose="00000A00000000000000" pitchFamily="2" charset="-52"/>
                <a:ea typeface="Roboto" panose="02000000000000000000" pitchFamily="2" charset="0"/>
              </a:rPr>
              <a:t> </a:t>
            </a: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волонтерами»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34FF750-40CF-4A80-B557-CAD2A63DF0A5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38" name="Рисунок 9">
            <a:extLst>
              <a:ext uri="{FF2B5EF4-FFF2-40B4-BE49-F238E27FC236}">
                <a16:creationId xmlns:a16="http://schemas.microsoft.com/office/drawing/2014/main" xmlns="" id="{2AB732A9-F7CE-4611-9AF7-D1762FB1078A}"/>
              </a:ext>
            </a:extLst>
          </p:cNvPr>
          <p:cNvSpPr/>
          <p:nvPr/>
        </p:nvSpPr>
        <p:spPr>
          <a:xfrm rot="17176516">
            <a:off x="5108744" y="4303331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1960993-849D-405D-9823-BEA8AD31A22F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39" name="Рисунок 9">
            <a:extLst>
              <a:ext uri="{FF2B5EF4-FFF2-40B4-BE49-F238E27FC236}">
                <a16:creationId xmlns:a16="http://schemas.microsoft.com/office/drawing/2014/main" xmlns="" id="{151AE439-C2F6-4B89-906B-32591CC674BB}"/>
              </a:ext>
            </a:extLst>
          </p:cNvPr>
          <p:cNvSpPr/>
          <p:nvPr/>
        </p:nvSpPr>
        <p:spPr>
          <a:xfrm rot="17176516">
            <a:off x="8980365" y="4303329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CCBB20A-E785-4C03-B3F4-358ABD33C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39" r="2039"/>
          <a:stretch/>
        </p:blipFill>
        <p:spPr>
          <a:xfrm>
            <a:off x="9035953" y="4374255"/>
            <a:ext cx="2333566" cy="243279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A1A27EA-9994-4DC5-853F-58AB3852E9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55751" y="4396647"/>
            <a:ext cx="2333566" cy="243279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sp>
        <p:nvSpPr>
          <p:cNvPr id="36" name="Заголовок 2">
            <a:extLst>
              <a:ext uri="{FF2B5EF4-FFF2-40B4-BE49-F238E27FC236}">
                <a16:creationId xmlns:a16="http://schemas.microsoft.com/office/drawing/2014/main" xmlns="" id="{0B099EB1-3778-4864-B91F-1087E1AB5E7E}"/>
              </a:ext>
            </a:extLst>
          </p:cNvPr>
          <p:cNvSpPr txBox="1">
            <a:spLocks/>
          </p:cNvSpPr>
          <p:nvPr/>
        </p:nvSpPr>
        <p:spPr>
          <a:xfrm>
            <a:off x="645323" y="386898"/>
            <a:ext cx="9704751" cy="478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0284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/>
              <a:t>Программа </a:t>
            </a:r>
            <a:r>
              <a:rPr lang="ru-RU" sz="2400" b="1" i="1" dirty="0"/>
              <a:t>«Лучшие практики ТОС в Российской Федерации» </a:t>
            </a:r>
            <a:endParaRPr lang="ru-RU" sz="2400" b="1" i="1" dirty="0">
              <a:solidFill>
                <a:srgbClr val="5B6B80"/>
              </a:solidFill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xmlns="" id="{BC869E9B-CE6D-4502-8F43-C0328C37F58E}"/>
              </a:ext>
            </a:extLst>
          </p:cNvPr>
          <p:cNvSpPr txBox="1">
            <a:spLocks/>
          </p:cNvSpPr>
          <p:nvPr/>
        </p:nvSpPr>
        <p:spPr>
          <a:xfrm>
            <a:off x="549164" y="2695243"/>
            <a:ext cx="3946697" cy="167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latin typeface="Roboto" panose="02000000000000000000" pitchFamily="2" charset="0"/>
              </a:rPr>
              <a:t>КАРАКОЗ </a:t>
            </a:r>
            <a:br>
              <a:rPr lang="ru-RU" sz="1900" b="1" dirty="0">
                <a:latin typeface="Roboto" panose="02000000000000000000" pitchFamily="2" charset="0"/>
              </a:rPr>
            </a:br>
            <a:r>
              <a:rPr lang="ru-RU" sz="1900" b="1" dirty="0">
                <a:latin typeface="Roboto" panose="02000000000000000000" pitchFamily="2" charset="0"/>
              </a:rPr>
              <a:t>ДЕНИС ВИКТОРОВИЧ,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ru-RU" dirty="0">
                <a:latin typeface="Roboto" panose="02000000000000000000" pitchFamily="2" charset="0"/>
              </a:rPr>
              <a:t>председатель Совета ТОС «Академический» г. Екатеринбург, </a:t>
            </a:r>
            <a:br>
              <a:rPr lang="ru-RU" dirty="0">
                <a:latin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</a:rPr>
              <a:t>член правления ОАТОС, </a:t>
            </a:r>
            <a:br>
              <a:rPr lang="ru-RU" dirty="0">
                <a:latin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</a:rPr>
              <a:t>председатель правления ТСЖ «РУТ 4»</a:t>
            </a:r>
          </a:p>
        </p:txBody>
      </p: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B9CF01E0-2006-418B-BBD9-A253499B0E2A}"/>
              </a:ext>
            </a:extLst>
          </p:cNvPr>
          <p:cNvSpPr txBox="1">
            <a:spLocks/>
          </p:cNvSpPr>
          <p:nvPr/>
        </p:nvSpPr>
        <p:spPr>
          <a:xfrm>
            <a:off x="4628211" y="2695243"/>
            <a:ext cx="3800779" cy="1674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900" b="1" dirty="0">
                <a:latin typeface="Roboto" panose="02000000000000000000" pitchFamily="2" charset="0"/>
              </a:rPr>
              <a:t>ШЕВЕЛЁВ </a:t>
            </a:r>
            <a:br>
              <a:rPr lang="ru-RU" sz="1900" b="1" dirty="0">
                <a:latin typeface="Roboto" panose="02000000000000000000" pitchFamily="2" charset="0"/>
              </a:rPr>
            </a:br>
            <a:r>
              <a:rPr lang="ru-RU" sz="1900" b="1" dirty="0">
                <a:latin typeface="Roboto" panose="02000000000000000000" pitchFamily="2" charset="0"/>
              </a:rPr>
              <a:t>МИХАИЛ АНАТОЛЬЕВИЧ,</a:t>
            </a:r>
          </a:p>
          <a:p>
            <a:r>
              <a:rPr lang="ru-RU" dirty="0">
                <a:latin typeface="Roboto" panose="02000000000000000000" pitchFamily="2" charset="0"/>
              </a:rPr>
              <a:t>директор АНО «Альянс консультантов инициативного бюджетирования», магистр по экономике, аттестованный аудитор </a:t>
            </a:r>
          </a:p>
        </p:txBody>
      </p:sp>
    </p:spTree>
    <p:extLst>
      <p:ext uri="{BB962C8B-B14F-4D97-AF65-F5344CB8AC3E}">
        <p14:creationId xmlns:p14="http://schemas.microsoft.com/office/powerpoint/2010/main" xmlns="" val="376743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AAEB5290-3D7E-40F9-880C-2E3F705029CD}"/>
              </a:ext>
            </a:extLst>
          </p:cNvPr>
          <p:cNvSpPr/>
          <p:nvPr/>
        </p:nvSpPr>
        <p:spPr>
          <a:xfrm>
            <a:off x="6177515" y="1104820"/>
            <a:ext cx="5654103" cy="1216477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46FEE0A1-71BA-41A1-B624-5EA73FDFDFCF}"/>
              </a:ext>
            </a:extLst>
          </p:cNvPr>
          <p:cNvSpPr/>
          <p:nvPr/>
        </p:nvSpPr>
        <p:spPr>
          <a:xfrm>
            <a:off x="618532" y="1095335"/>
            <a:ext cx="5387413" cy="1216477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xmlns="" id="{AF7BF602-8D4C-48F5-A34A-C363484FF4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2346" y="6402114"/>
            <a:ext cx="422564" cy="365125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17</a:t>
            </a:fld>
            <a:endParaRPr lang="ru-RU" dirty="0"/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9E1BA636-EA58-450B-8E25-6130887FD617}"/>
              </a:ext>
            </a:extLst>
          </p:cNvPr>
          <p:cNvSpPr txBox="1">
            <a:spLocks/>
          </p:cNvSpPr>
          <p:nvPr/>
        </p:nvSpPr>
        <p:spPr>
          <a:xfrm>
            <a:off x="618532" y="1095335"/>
            <a:ext cx="5387413" cy="11769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«Социальные сети как эффективные инструменты деятельности ТОС. </a:t>
            </a:r>
            <a:r>
              <a:rPr lang="ru-RU" sz="20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Комьюнити</a:t>
            </a:r>
            <a:r>
              <a:rPr lang="ru-RU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-менеджмент. Правила правильного постинга»</a:t>
            </a:r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xmlns="" id="{0CDD4F90-E5CD-47FF-BDE0-6682495906CF}"/>
              </a:ext>
            </a:extLst>
          </p:cNvPr>
          <p:cNvSpPr txBox="1">
            <a:spLocks/>
          </p:cNvSpPr>
          <p:nvPr/>
        </p:nvSpPr>
        <p:spPr>
          <a:xfrm>
            <a:off x="6249139" y="1055798"/>
            <a:ext cx="5305552" cy="12152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«Проектная деятельность ТОС»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E8420BCD-8A96-406A-B2FE-0BBF6AF28FF2}"/>
              </a:ext>
            </a:extLst>
          </p:cNvPr>
          <p:cNvSpPr txBox="1">
            <a:spLocks/>
          </p:cNvSpPr>
          <p:nvPr/>
        </p:nvSpPr>
        <p:spPr>
          <a:xfrm>
            <a:off x="688171" y="48527"/>
            <a:ext cx="9704751" cy="943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0284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5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D9B9FF8-F189-4C93-A631-E8002A92D0EC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452601F-B7EF-4358-970B-CE692BBB9028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5" name="Рисунок 9">
            <a:extLst>
              <a:ext uri="{FF2B5EF4-FFF2-40B4-BE49-F238E27FC236}">
                <a16:creationId xmlns:a16="http://schemas.microsoft.com/office/drawing/2014/main" xmlns="" id="{67B7B8C0-9E26-4BD3-A04C-B16F366C3BCB}"/>
              </a:ext>
            </a:extLst>
          </p:cNvPr>
          <p:cNvSpPr/>
          <p:nvPr/>
        </p:nvSpPr>
        <p:spPr>
          <a:xfrm rot="17176516">
            <a:off x="1696651" y="4241126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xmlns="" id="{BF93EE24-FB12-4A5B-9799-2CAD97AB6BF5}"/>
              </a:ext>
            </a:extLst>
          </p:cNvPr>
          <p:cNvSpPr/>
          <p:nvPr/>
        </p:nvSpPr>
        <p:spPr>
          <a:xfrm rot="17176516">
            <a:off x="7724591" y="4241126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ADD5BDB-C61A-4DA0-9882-64715A29F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18328" y="4334442"/>
            <a:ext cx="2333566" cy="243279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4B0D102-ED63-4D6E-B20F-DD259C3D9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47245" y="4334442"/>
            <a:ext cx="2333566" cy="243279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C48A4D6-A74A-4F8D-BA5F-BBD8C93E0E66}"/>
              </a:ext>
            </a:extLst>
          </p:cNvPr>
          <p:cNvSpPr/>
          <p:nvPr/>
        </p:nvSpPr>
        <p:spPr>
          <a:xfrm>
            <a:off x="704868" y="855848"/>
            <a:ext cx="2188419" cy="93031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37" name="Заголовок 2">
            <a:extLst>
              <a:ext uri="{FF2B5EF4-FFF2-40B4-BE49-F238E27FC236}">
                <a16:creationId xmlns:a16="http://schemas.microsoft.com/office/drawing/2014/main" xmlns="" id="{B9919070-1A56-40BF-9397-B4C022E53F25}"/>
              </a:ext>
            </a:extLst>
          </p:cNvPr>
          <p:cNvSpPr txBox="1">
            <a:spLocks/>
          </p:cNvSpPr>
          <p:nvPr/>
        </p:nvSpPr>
        <p:spPr>
          <a:xfrm>
            <a:off x="688170" y="396832"/>
            <a:ext cx="9704751" cy="489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0284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/>
              <a:t>Программа </a:t>
            </a:r>
            <a:r>
              <a:rPr lang="ru-RU" sz="2400" b="1" i="1" dirty="0"/>
              <a:t>«Лучшие практики ТОС в Российской Федерации» </a:t>
            </a:r>
            <a:endParaRPr lang="ru-RU" sz="2400" b="1" i="1" dirty="0">
              <a:solidFill>
                <a:srgbClr val="5B6B80"/>
              </a:solidFill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7D155DE-1CD3-4DF6-ABC2-1522E6380B0F}"/>
              </a:ext>
            </a:extLst>
          </p:cNvPr>
          <p:cNvSpPr txBox="1"/>
          <p:nvPr/>
        </p:nvSpPr>
        <p:spPr>
          <a:xfrm>
            <a:off x="6177514" y="2466282"/>
            <a:ext cx="5654103" cy="207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КАТАЕВА </a:t>
            </a:r>
            <a:b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</a:b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НАТАЛЬЯ АЛЕКСЕЕВНА,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президент Фонда поддержки общественных инициатив местного сообщества «Вятская соборность», кандидат педагогических наук, председатель комиссии по социальному развитию, здравоохранению, физической культуре и спорту Общественной палаты Кировской области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E8A4B962-930A-45C4-A02A-5E70EDFEF3A2}"/>
              </a:ext>
            </a:extLst>
          </p:cNvPr>
          <p:cNvSpPr txBox="1">
            <a:spLocks/>
          </p:cNvSpPr>
          <p:nvPr/>
        </p:nvSpPr>
        <p:spPr>
          <a:xfrm>
            <a:off x="625005" y="2466282"/>
            <a:ext cx="5380940" cy="186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latin typeface="Roboto" panose="02000000000000000000" pitchFamily="2" charset="0"/>
              </a:rPr>
              <a:t>ДОЛЖЕНКО </a:t>
            </a:r>
            <a:br>
              <a:rPr lang="ru-RU" sz="1900" b="1" dirty="0">
                <a:latin typeface="Roboto" panose="02000000000000000000" pitchFamily="2" charset="0"/>
              </a:rPr>
            </a:br>
            <a:r>
              <a:rPr lang="ru-RU" sz="1900" b="1" dirty="0">
                <a:latin typeface="Roboto" panose="02000000000000000000" pitchFamily="2" charset="0"/>
              </a:rPr>
              <a:t>ДЕНИС ЕВГЕНЬЕВИЧ,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Roboto" panose="02000000000000000000" pitchFamily="2" charset="0"/>
              </a:rPr>
              <a:t>Депутат, председатель комитета по экономической политике и собственности Законодательного Собрания Вологодской области, кандидат экономических наук, член РАПК (Российской ассоциации политических консультантов)</a:t>
            </a:r>
          </a:p>
        </p:txBody>
      </p:sp>
    </p:spTree>
    <p:extLst>
      <p:ext uri="{BB962C8B-B14F-4D97-AF65-F5344CB8AC3E}">
        <p14:creationId xmlns:p14="http://schemas.microsoft.com/office/powerpoint/2010/main" xmlns="" val="3407020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xmlns="" id="{AF7BF602-8D4C-48F5-A34A-C363484FF4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2636" y="6345959"/>
            <a:ext cx="1305791" cy="365125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18</a:t>
            </a:fld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2A38551E-BA7C-45A9-8A95-F09E17DCCF2A}"/>
              </a:ext>
            </a:extLst>
          </p:cNvPr>
          <p:cNvSpPr/>
          <p:nvPr/>
        </p:nvSpPr>
        <p:spPr>
          <a:xfrm>
            <a:off x="1350818" y="1094230"/>
            <a:ext cx="4478482" cy="1070959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1C21CF6A-CDE8-491A-B5CC-2EEDE776513F}"/>
              </a:ext>
            </a:extLst>
          </p:cNvPr>
          <p:cNvSpPr/>
          <p:nvPr/>
        </p:nvSpPr>
        <p:spPr>
          <a:xfrm>
            <a:off x="6527768" y="1094230"/>
            <a:ext cx="4881562" cy="1070959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6815E86-7B99-47D2-BFB7-DB7ABEA5419C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1A0833F-A8BE-45A5-83FC-B5E9365D9F62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23F7C4ED-BA7F-488D-A474-E0FB3279138F}"/>
              </a:ext>
            </a:extLst>
          </p:cNvPr>
          <p:cNvSpPr txBox="1">
            <a:spLocks/>
          </p:cNvSpPr>
          <p:nvPr/>
        </p:nvSpPr>
        <p:spPr>
          <a:xfrm>
            <a:off x="6527768" y="1081339"/>
            <a:ext cx="4881562" cy="10709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«Возникновение первых </a:t>
            </a:r>
            <a:r>
              <a:rPr lang="ru-RU" sz="1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ТОСов</a:t>
            </a: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 России: предпосылки, этапы, характеристики, особенности»</a:t>
            </a:r>
            <a:endParaRPr lang="ru-RU" sz="2000" b="1" dirty="0">
              <a:latin typeface="Roboto" panose="02000000000000000000" pitchFamily="2" charset="0"/>
            </a:endParaRPr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xmlns="" id="{79640E8B-F145-4E6B-9E56-5048179E1661}"/>
              </a:ext>
            </a:extLst>
          </p:cNvPr>
          <p:cNvSpPr/>
          <p:nvPr/>
        </p:nvSpPr>
        <p:spPr>
          <a:xfrm rot="17176516">
            <a:off x="7421224" y="4241126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8DCBAB8-8860-4EB9-8FDD-CDBDD92CC2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38947" y="4377672"/>
            <a:ext cx="2359160" cy="234633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888F9B4-4CE7-448D-9850-A1DBE6FCECCF}"/>
              </a:ext>
            </a:extLst>
          </p:cNvPr>
          <p:cNvSpPr/>
          <p:nvPr/>
        </p:nvSpPr>
        <p:spPr>
          <a:xfrm>
            <a:off x="704868" y="855848"/>
            <a:ext cx="2188419" cy="93031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xmlns="" id="{2B8A73E0-B6A1-4B5B-8012-69FA2C98D26A}"/>
              </a:ext>
            </a:extLst>
          </p:cNvPr>
          <p:cNvSpPr txBox="1">
            <a:spLocks/>
          </p:cNvSpPr>
          <p:nvPr/>
        </p:nvSpPr>
        <p:spPr>
          <a:xfrm>
            <a:off x="645323" y="333080"/>
            <a:ext cx="9704751" cy="489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0284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/>
              <a:t>Программа </a:t>
            </a:r>
            <a:r>
              <a:rPr lang="ru-RU" sz="2400" b="1" i="1" dirty="0"/>
              <a:t>«Лучшие практики ТОС в Российской Федерации» </a:t>
            </a:r>
            <a:endParaRPr lang="ru-RU" sz="2400" b="1" i="1" dirty="0">
              <a:solidFill>
                <a:srgbClr val="5B6B80"/>
              </a:solidFill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77E33E9C-DD23-4AC1-886A-C720927A35F6}"/>
              </a:ext>
            </a:extLst>
          </p:cNvPr>
          <p:cNvSpPr txBox="1">
            <a:spLocks/>
          </p:cNvSpPr>
          <p:nvPr/>
        </p:nvSpPr>
        <p:spPr>
          <a:xfrm>
            <a:off x="1353948" y="1081339"/>
            <a:ext cx="4475351" cy="107095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«Организационно-правовые вопросы создания и</a:t>
            </a:r>
            <a:r>
              <a:rPr lang="ru-RU" sz="1800" b="1" dirty="0">
                <a:solidFill>
                  <a:schemeClr val="bg1"/>
                </a:solidFill>
                <a:latin typeface="Montserrat Black" panose="00000A00000000000000" pitchFamily="2" charset="-52"/>
                <a:ea typeface="Roboto" panose="02000000000000000000" pitchFamily="2" charset="0"/>
              </a:rPr>
              <a:t> </a:t>
            </a:r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деятельности ТОС»</a:t>
            </a:r>
            <a:endParaRPr lang="ru-RU" sz="1800" b="1" dirty="0">
              <a:solidFill>
                <a:srgbClr val="3D50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xmlns="" id="{DB8A6259-A514-4DAC-9641-36F07CFFE8C4}"/>
              </a:ext>
            </a:extLst>
          </p:cNvPr>
          <p:cNvSpPr/>
          <p:nvPr/>
        </p:nvSpPr>
        <p:spPr>
          <a:xfrm rot="17176516">
            <a:off x="2129318" y="4172652"/>
            <a:ext cx="2427580" cy="2619430"/>
          </a:xfrm>
          <a:custGeom>
            <a:avLst/>
            <a:gdLst>
              <a:gd name="connsiteX0" fmla="*/ 4768601 w 5196558"/>
              <a:gd name="connsiteY0" fmla="*/ 2345217 h 4690443"/>
              <a:gd name="connsiteX1" fmla="*/ 2938295 w 5196558"/>
              <a:gd name="connsiteY1" fmla="*/ 4690444 h 4690443"/>
              <a:gd name="connsiteX2" fmla="*/ 17304 w 5196558"/>
              <a:gd name="connsiteY2" fmla="*/ 2410758 h 4690443"/>
              <a:gd name="connsiteX3" fmla="*/ 2938295 w 5196558"/>
              <a:gd name="connsiteY3" fmla="*/ 0 h 4690443"/>
              <a:gd name="connsiteX4" fmla="*/ 4768601 w 5196558"/>
              <a:gd name="connsiteY4" fmla="*/ 2345217 h 469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558" h="4690443">
                <a:moveTo>
                  <a:pt x="4768601" y="2345217"/>
                </a:moveTo>
                <a:cubicBezTo>
                  <a:pt x="6027472" y="3191932"/>
                  <a:pt x="4233524" y="4690444"/>
                  <a:pt x="2938295" y="4690444"/>
                </a:cubicBezTo>
                <a:cubicBezTo>
                  <a:pt x="1643067" y="4690444"/>
                  <a:pt x="260721" y="3815077"/>
                  <a:pt x="17304" y="2410758"/>
                </a:cubicBezTo>
                <a:cubicBezTo>
                  <a:pt x="-198024" y="875362"/>
                  <a:pt x="1643067" y="0"/>
                  <a:pt x="2938295" y="0"/>
                </a:cubicBezTo>
                <a:cubicBezTo>
                  <a:pt x="4815406" y="60854"/>
                  <a:pt x="3453217" y="1460497"/>
                  <a:pt x="4768601" y="2345217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lt1"/>
              </a:solidFill>
              <a:latin typeface="Roboto" panose="02000000000000000000" pitchFamily="2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A4B7B6A-E94B-4E18-B178-BD302419D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91100" y="4265970"/>
            <a:ext cx="2333564" cy="2432794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</p:pic>
      <p:sp>
        <p:nvSpPr>
          <p:cNvPr id="15" name="Текст 16">
            <a:extLst>
              <a:ext uri="{FF2B5EF4-FFF2-40B4-BE49-F238E27FC236}">
                <a16:creationId xmlns:a16="http://schemas.microsoft.com/office/drawing/2014/main" xmlns="" id="{2B3A0A4B-0E7D-4B71-94CF-F290F8686F20}"/>
              </a:ext>
            </a:extLst>
          </p:cNvPr>
          <p:cNvSpPr txBox="1">
            <a:spLocks/>
          </p:cNvSpPr>
          <p:nvPr/>
        </p:nvSpPr>
        <p:spPr>
          <a:xfrm>
            <a:off x="1336145" y="2368354"/>
            <a:ext cx="4475351" cy="16502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>
                <a:latin typeface="Roboto" panose="02000000000000000000" pitchFamily="2" charset="0"/>
              </a:rPr>
              <a:t>МОТЯКОВА </a:t>
            </a:r>
            <a:br>
              <a:rPr lang="ru-RU" sz="1900" b="1" dirty="0">
                <a:latin typeface="Roboto" panose="02000000000000000000" pitchFamily="2" charset="0"/>
              </a:rPr>
            </a:br>
            <a:r>
              <a:rPr lang="ru-RU" sz="1900" b="1" dirty="0">
                <a:latin typeface="Roboto" panose="02000000000000000000" pitchFamily="2" charset="0"/>
              </a:rPr>
              <a:t>ОЛЬГА АНАТОЛЬЕВНА,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Roboto" panose="02000000000000000000" pitchFamily="2" charset="0"/>
              </a:rPr>
              <a:t>кандидат юридических наук, доцент кафедры уголовно-правовых дисциплин МГУТУ им. К. Г. Разумовского (ПКУ)</a:t>
            </a:r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xmlns="" id="{BE45D4CF-4608-46AB-A337-B9C5B1FBE9BC}"/>
              </a:ext>
            </a:extLst>
          </p:cNvPr>
          <p:cNvSpPr txBox="1">
            <a:spLocks/>
          </p:cNvSpPr>
          <p:nvPr/>
        </p:nvSpPr>
        <p:spPr>
          <a:xfrm>
            <a:off x="6527768" y="2404663"/>
            <a:ext cx="4881562" cy="1493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latin typeface="Roboto" panose="02000000000000000000" pitchFamily="2" charset="0"/>
              </a:rPr>
              <a:t>ЛУКИЧЕВ </a:t>
            </a:r>
            <a:br>
              <a:rPr lang="ru-RU" sz="1900" b="1" dirty="0">
                <a:latin typeface="Roboto" panose="02000000000000000000" pitchFamily="2" charset="0"/>
              </a:rPr>
            </a:br>
            <a:r>
              <a:rPr lang="ru-RU" sz="1900" b="1" dirty="0">
                <a:latin typeface="Roboto" panose="02000000000000000000" pitchFamily="2" charset="0"/>
              </a:rPr>
              <a:t>АЛЕКСАНДР НИКОЛАЕВИЧ,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Roboto" panose="02000000000000000000" pitchFamily="2" charset="0"/>
              </a:rPr>
              <a:t>кандидат исторических наук, </a:t>
            </a:r>
            <a:br>
              <a:rPr lang="ru-RU" dirty="0">
                <a:latin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</a:rPr>
              <a:t>директор Университета ТОС</a:t>
            </a:r>
          </a:p>
        </p:txBody>
      </p:sp>
    </p:spTree>
    <p:extLst>
      <p:ext uri="{BB962C8B-B14F-4D97-AF65-F5344CB8AC3E}">
        <p14:creationId xmlns:p14="http://schemas.microsoft.com/office/powerpoint/2010/main" xmlns="" val="2609784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83E2BCE-C7F1-425D-AFBE-BC507065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23" y="273050"/>
            <a:ext cx="7362356" cy="1395530"/>
          </a:xfrm>
        </p:spPr>
        <p:txBody>
          <a:bodyPr/>
          <a:lstStyle/>
          <a:p>
            <a:r>
              <a:rPr lang="ru-RU" sz="2800" dirty="0"/>
              <a:t>Программа повышения квалификации </a:t>
            </a:r>
            <a:r>
              <a:rPr lang="ru-RU" sz="2800" b="1" i="1" dirty="0"/>
              <a:t>«Совет многоквартирного дома: права, обязанности, возможности»</a:t>
            </a:r>
            <a:endParaRPr lang="ru-RU" sz="2800" dirty="0"/>
          </a:p>
        </p:txBody>
      </p:sp>
      <p:sp>
        <p:nvSpPr>
          <p:cNvPr id="31" name="Номер слайда 3">
            <a:extLst>
              <a:ext uri="{FF2B5EF4-FFF2-40B4-BE49-F238E27FC236}">
                <a16:creationId xmlns:a16="http://schemas.microsoft.com/office/drawing/2014/main" xmlns="" id="{1C2F5CC7-F85F-4C11-82D0-EEAC12F647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19</a:t>
            </a:fld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DB62D26-501E-4CE4-B46E-E10A76D5FA6D}"/>
              </a:ext>
            </a:extLst>
          </p:cNvPr>
          <p:cNvSpPr/>
          <p:nvPr/>
        </p:nvSpPr>
        <p:spPr>
          <a:xfrm>
            <a:off x="8043642" y="0"/>
            <a:ext cx="2284944" cy="6858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4D1B602-D0DE-43A6-ACB7-5535C390431C}"/>
              </a:ext>
            </a:extLst>
          </p:cNvPr>
          <p:cNvSpPr/>
          <p:nvPr/>
        </p:nvSpPr>
        <p:spPr>
          <a:xfrm>
            <a:off x="1022741" y="3607369"/>
            <a:ext cx="4867476" cy="836474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latin typeface="Roboto" panose="02000000000000000000" pitchFamily="2" charset="0"/>
              </a:rPr>
              <a:t>Подать заявку</a:t>
            </a:r>
          </a:p>
        </p:txBody>
      </p:sp>
      <p:sp>
        <p:nvSpPr>
          <p:cNvPr id="17" name="Google Shape;821;p34">
            <a:extLst>
              <a:ext uri="{FF2B5EF4-FFF2-40B4-BE49-F238E27FC236}">
                <a16:creationId xmlns:a16="http://schemas.microsoft.com/office/drawing/2014/main" xmlns="" id="{FE663B93-0257-4655-8C2D-D60B0783BF8D}"/>
              </a:ext>
            </a:extLst>
          </p:cNvPr>
          <p:cNvSpPr/>
          <p:nvPr/>
        </p:nvSpPr>
        <p:spPr>
          <a:xfrm>
            <a:off x="1022741" y="2408075"/>
            <a:ext cx="4867476" cy="728755"/>
          </a:xfrm>
          <a:prstGeom prst="roundRect">
            <a:avLst/>
          </a:prstGeom>
          <a:solidFill>
            <a:srgbClr val="EFF2F4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latin typeface="Roboto" panose="02000000000000000000" pitchFamily="2" charset="0"/>
              </a:rPr>
              <a:t>СТАРТ: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ИЮНЬ  2021 Г.</a:t>
            </a:r>
          </a:p>
        </p:txBody>
      </p:sp>
      <p:pic>
        <p:nvPicPr>
          <p:cNvPr id="30" name="Рисунок 29" descr="Угол из-за очистки небо">
            <a:extLst>
              <a:ext uri="{FF2B5EF4-FFF2-40B4-BE49-F238E27FC236}">
                <a16:creationId xmlns:a16="http://schemas.microsoft.com/office/drawing/2014/main" xmlns="" id="{67CAEE27-9E30-4AB2-9013-96E6FFCA1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18687" y="1765050"/>
            <a:ext cx="5674316" cy="378287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5473CE2-1075-414B-B1B2-83657238C6FD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55FF3AD-2365-4A6A-B868-03114A66283F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7A6392F-20C5-4E47-95FC-98D1DC41CD00}"/>
              </a:ext>
            </a:extLst>
          </p:cNvPr>
          <p:cNvSpPr/>
          <p:nvPr/>
        </p:nvSpPr>
        <p:spPr>
          <a:xfrm>
            <a:off x="645323" y="1672019"/>
            <a:ext cx="2188419" cy="93031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054B7DE-A209-4B40-A14C-221B79590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2495" y="4914383"/>
            <a:ext cx="1319049" cy="13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35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D311433-C3EA-425A-A7C9-134E87D37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99" y="964831"/>
            <a:ext cx="11223714" cy="5170424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Clr>
                <a:srgbClr val="B02849"/>
              </a:buClr>
              <a:buFont typeface="+mj-lt"/>
              <a:buAutoNum type="arabicPeriod"/>
            </a:pPr>
            <a:r>
              <a:rPr lang="ru-RU" sz="2400" dirty="0"/>
              <a:t> Законодательство о территориальном общественном самоуправлении</a:t>
            </a:r>
          </a:p>
          <a:p>
            <a:pPr marL="342900" indent="-342900">
              <a:buClr>
                <a:srgbClr val="B02849"/>
              </a:buClr>
              <a:buFont typeface="+mj-lt"/>
              <a:buAutoNum type="arabicPeriod"/>
            </a:pPr>
            <a:r>
              <a:rPr lang="ru-RU" sz="2400" dirty="0"/>
              <a:t> Поручение Президента России по развитию ТОС</a:t>
            </a:r>
          </a:p>
          <a:p>
            <a:pPr marL="342900" indent="-342900">
              <a:buClr>
                <a:srgbClr val="B02849"/>
              </a:buClr>
              <a:buFont typeface="+mj-lt"/>
              <a:buAutoNum type="arabicPeriod"/>
            </a:pPr>
            <a:r>
              <a:rPr lang="ru-RU" sz="2400" dirty="0"/>
              <a:t> Территориальное общественное самоуправление</a:t>
            </a:r>
          </a:p>
          <a:p>
            <a:pPr marL="342900" indent="-342900">
              <a:buClr>
                <a:srgbClr val="B02849"/>
              </a:buClr>
              <a:buFont typeface="+mj-lt"/>
              <a:buAutoNum type="arabicPeriod"/>
            </a:pPr>
            <a:r>
              <a:rPr lang="ru-RU" sz="2400" dirty="0"/>
              <a:t> Цель создания и задачи Университета ТОС</a:t>
            </a:r>
          </a:p>
          <a:p>
            <a:pPr marL="342900" indent="-342900">
              <a:buClr>
                <a:srgbClr val="B02849"/>
              </a:buClr>
              <a:buFont typeface="+mj-lt"/>
              <a:buAutoNum type="arabicPeriod"/>
            </a:pPr>
            <a:r>
              <a:rPr lang="ru-RU" sz="2400" dirty="0"/>
              <a:t> Подписание соглашения о сотрудничестве</a:t>
            </a:r>
          </a:p>
          <a:p>
            <a:pPr marL="342900" indent="-342900">
              <a:buClr>
                <a:srgbClr val="B02849"/>
              </a:buClr>
              <a:buFont typeface="+mj-lt"/>
              <a:buAutoNum type="arabicPeriod"/>
            </a:pPr>
            <a:r>
              <a:rPr lang="ru-RU" sz="2400" dirty="0"/>
              <a:t> Создание Университета ТОС</a:t>
            </a:r>
          </a:p>
          <a:p>
            <a:pPr marL="342900" indent="-342900">
              <a:buClr>
                <a:srgbClr val="B02849"/>
              </a:buClr>
              <a:buFont typeface="+mj-lt"/>
              <a:buAutoNum type="arabicPeriod"/>
            </a:pPr>
            <a:r>
              <a:rPr lang="ru-RU" sz="2400" dirty="0"/>
              <a:t> Союз «Профессионалы в сфере образовательных инноваций»</a:t>
            </a:r>
          </a:p>
          <a:p>
            <a:pPr marL="342900" indent="-342900">
              <a:buClr>
                <a:srgbClr val="B02849"/>
              </a:buClr>
              <a:buFont typeface="+mj-lt"/>
              <a:buAutoNum type="arabicPeriod"/>
            </a:pPr>
            <a:r>
              <a:rPr lang="ru-RU" sz="2400" dirty="0"/>
              <a:t> Сайт Университета ТОС</a:t>
            </a:r>
          </a:p>
          <a:p>
            <a:pPr marL="342900" indent="-342900">
              <a:buClr>
                <a:srgbClr val="B02849"/>
              </a:buClr>
              <a:buFont typeface="+mj-lt"/>
              <a:buAutoNum type="arabicPeriod"/>
            </a:pPr>
            <a:r>
              <a:rPr lang="ru-RU" sz="2400" dirty="0"/>
              <a:t> Программы повышения квалификации</a:t>
            </a:r>
          </a:p>
          <a:p>
            <a:pPr marL="342900" indent="-342900">
              <a:buClr>
                <a:srgbClr val="B02849"/>
              </a:buClr>
              <a:buFont typeface="+mj-lt"/>
              <a:buAutoNum type="arabicPeriod"/>
            </a:pPr>
            <a:r>
              <a:rPr lang="ru-RU" sz="2400" dirty="0"/>
              <a:t> Планируемые мероприятия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5889DAC-EA20-4F24-9344-40C6A6D0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AB244733-B79F-4B2F-9ACB-FD8E6B2616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22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83E2BCE-C7F1-425D-AFBE-BC507065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49446"/>
            <a:ext cx="5911284" cy="1690970"/>
          </a:xfrm>
        </p:spPr>
        <p:txBody>
          <a:bodyPr/>
          <a:lstStyle/>
          <a:p>
            <a:r>
              <a:rPr lang="ru-RU" sz="2800" dirty="0"/>
              <a:t>Программа повышения квалификации </a:t>
            </a:r>
            <a:r>
              <a:rPr lang="ru-RU" sz="2800" b="1" i="1" dirty="0"/>
              <a:t>«ТСЖ как эффективный способ управления многоквартирным домом»</a:t>
            </a: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7705CAD-9EF4-4F32-99CF-4404E281BBFC}"/>
              </a:ext>
            </a:extLst>
          </p:cNvPr>
          <p:cNvSpPr/>
          <p:nvPr/>
        </p:nvSpPr>
        <p:spPr>
          <a:xfrm>
            <a:off x="1298947" y="-1"/>
            <a:ext cx="2646067" cy="6858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pic>
        <p:nvPicPr>
          <p:cNvPr id="12" name="Рисунок 11" descr="Открытая дверца дома с ключом на кэйхолее">
            <a:extLst>
              <a:ext uri="{FF2B5EF4-FFF2-40B4-BE49-F238E27FC236}">
                <a16:creationId xmlns:a16="http://schemas.microsoft.com/office/drawing/2014/main" xmlns="" id="{94C344D5-F5E5-452E-9EDD-06A31DDF4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453" y="1545107"/>
            <a:ext cx="5685504" cy="3790336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xmlns="" id="{69017341-430F-4B70-A9FF-5D205082AA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20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F09B54E-BC84-4FC1-87B0-051F8714B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12963" y="5181416"/>
            <a:ext cx="1507782" cy="1507782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A597F825-FE92-40FA-9C8D-479B46019374}"/>
              </a:ext>
            </a:extLst>
          </p:cNvPr>
          <p:cNvSpPr/>
          <p:nvPr/>
        </p:nvSpPr>
        <p:spPr>
          <a:xfrm>
            <a:off x="6737741" y="3976080"/>
            <a:ext cx="4867476" cy="836474"/>
          </a:xfrm>
          <a:prstGeom prst="round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latin typeface="Roboto" panose="02000000000000000000" pitchFamily="2" charset="0"/>
              </a:rPr>
              <a:t>Подать заявку</a:t>
            </a:r>
          </a:p>
        </p:txBody>
      </p:sp>
      <p:sp>
        <p:nvSpPr>
          <p:cNvPr id="18" name="Google Shape;821;p34">
            <a:extLst>
              <a:ext uri="{FF2B5EF4-FFF2-40B4-BE49-F238E27FC236}">
                <a16:creationId xmlns:a16="http://schemas.microsoft.com/office/drawing/2014/main" xmlns="" id="{689D5D8F-3490-4F9E-B0D8-4C0F3CBB4BF8}"/>
              </a:ext>
            </a:extLst>
          </p:cNvPr>
          <p:cNvSpPr/>
          <p:nvPr/>
        </p:nvSpPr>
        <p:spPr>
          <a:xfrm>
            <a:off x="6737741" y="2776786"/>
            <a:ext cx="4867476" cy="728755"/>
          </a:xfrm>
          <a:prstGeom prst="roundRect">
            <a:avLst/>
          </a:prstGeom>
          <a:solidFill>
            <a:srgbClr val="EFF2F4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latin typeface="Roboto" panose="02000000000000000000" pitchFamily="2" charset="0"/>
              </a:rPr>
              <a:t>СТАРТ: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ИЮЛЬ  2021 Г.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A4FF102-FA51-4B49-A361-B4A257435255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3012B36-7A88-4255-908C-099D06EC0495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7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821;p34">
            <a:extLst>
              <a:ext uri="{FF2B5EF4-FFF2-40B4-BE49-F238E27FC236}">
                <a16:creationId xmlns:a16="http://schemas.microsoft.com/office/drawing/2014/main" xmlns="" id="{BBBEEE14-42FA-4A9F-A010-AF84C6FF6E35}"/>
              </a:ext>
            </a:extLst>
          </p:cNvPr>
          <p:cNvSpPr/>
          <p:nvPr/>
        </p:nvSpPr>
        <p:spPr>
          <a:xfrm>
            <a:off x="949776" y="2145450"/>
            <a:ext cx="2342163" cy="2888330"/>
          </a:xfrm>
          <a:custGeom>
            <a:avLst/>
            <a:gdLst/>
            <a:ahLst/>
            <a:cxnLst/>
            <a:rect l="l" t="t" r="r" b="b"/>
            <a:pathLst>
              <a:path w="46868" h="46868" extrusionOk="0">
                <a:moveTo>
                  <a:pt x="2936" y="0"/>
                </a:moveTo>
                <a:cubicBezTo>
                  <a:pt x="1302" y="0"/>
                  <a:pt x="1" y="1335"/>
                  <a:pt x="1" y="2936"/>
                </a:cubicBezTo>
                <a:lnTo>
                  <a:pt x="1" y="43932"/>
                </a:lnTo>
                <a:cubicBezTo>
                  <a:pt x="1" y="45566"/>
                  <a:pt x="1335" y="46867"/>
                  <a:pt x="2936" y="46867"/>
                </a:cubicBezTo>
                <a:lnTo>
                  <a:pt x="43932" y="46867"/>
                </a:lnTo>
                <a:cubicBezTo>
                  <a:pt x="45567" y="46867"/>
                  <a:pt x="46868" y="45566"/>
                  <a:pt x="46868" y="43932"/>
                </a:cubicBezTo>
                <a:lnTo>
                  <a:pt x="46868" y="2936"/>
                </a:lnTo>
                <a:cubicBezTo>
                  <a:pt x="46868" y="1335"/>
                  <a:pt x="45567" y="0"/>
                  <a:pt x="43932" y="0"/>
                </a:cubicBezTo>
                <a:close/>
              </a:path>
            </a:pathLst>
          </a:custGeom>
          <a:solidFill>
            <a:srgbClr val="EFF2F4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14400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latin typeface="Roboto" panose="02000000000000000000" pitchFamily="2" charset="0"/>
              </a:rPr>
              <a:t>СПИКЕРЫ: </a:t>
            </a:r>
            <a:r>
              <a:rPr lang="ru-RU" dirty="0">
                <a:latin typeface="Roboto" panose="02000000000000000000" pitchFamily="2" charset="0"/>
              </a:rPr>
              <a:t>Кузнецов</a:t>
            </a:r>
            <a:r>
              <a:rPr lang="ru-RU" dirty="0">
                <a:latin typeface="Montserrat Black" panose="00000A00000000000000" pitchFamily="2" charset="-52"/>
              </a:rPr>
              <a:t> </a:t>
            </a:r>
            <a:r>
              <a:rPr lang="ru-RU" dirty="0">
                <a:latin typeface="Roboto" panose="02000000000000000000" pitchFamily="2" charset="0"/>
              </a:rPr>
              <a:t>С.</a:t>
            </a:r>
            <a:r>
              <a:rPr lang="ru-RU" dirty="0">
                <a:latin typeface="Montserrat Black" panose="00000A00000000000000" pitchFamily="2" charset="-52"/>
              </a:rPr>
              <a:t> </a:t>
            </a:r>
            <a:r>
              <a:rPr lang="ru-RU" dirty="0">
                <a:latin typeface="Roboto" panose="02000000000000000000" pitchFamily="2" charset="0"/>
              </a:rPr>
              <a:t>А., </a:t>
            </a:r>
            <a:r>
              <a:rPr lang="ru-RU" dirty="0" err="1">
                <a:latin typeface="Roboto" panose="02000000000000000000" pitchFamily="2" charset="0"/>
              </a:rPr>
              <a:t>Шомина</a:t>
            </a:r>
            <a:r>
              <a:rPr lang="ru-RU" dirty="0">
                <a:latin typeface="Roboto" panose="02000000000000000000" pitchFamily="2" charset="0"/>
              </a:rPr>
              <a:t> Е. С</a:t>
            </a:r>
            <a:r>
              <a:rPr lang="ru-RU" b="1" dirty="0">
                <a:latin typeface="Roboto" panose="02000000000000000000" pitchFamily="2" charset="0"/>
              </a:rPr>
              <a:t>.</a:t>
            </a:r>
          </a:p>
          <a:p>
            <a:pPr marL="14400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latin typeface="Roboto" panose="02000000000000000000" pitchFamily="2" charset="0"/>
              </a:rPr>
              <a:t>ТЕМА «</a:t>
            </a:r>
            <a:r>
              <a:rPr lang="ru-RU" i="1" dirty="0">
                <a:latin typeface="Roboto" panose="02000000000000000000" pitchFamily="2" charset="0"/>
              </a:rPr>
              <a:t>О практике участия </a:t>
            </a:r>
            <a:r>
              <a:rPr lang="ru-RU" i="1" dirty="0" err="1">
                <a:latin typeface="Roboto" panose="02000000000000000000" pitchFamily="2" charset="0"/>
              </a:rPr>
              <a:t>ТОСов</a:t>
            </a:r>
            <a:r>
              <a:rPr lang="ru-RU" i="1" dirty="0">
                <a:latin typeface="Roboto" panose="02000000000000000000" pitchFamily="2" charset="0"/>
              </a:rPr>
              <a:t>, советов МКД. ТСЖ в</a:t>
            </a:r>
            <a:r>
              <a:rPr lang="ru-RU" i="1" dirty="0">
                <a:latin typeface="Montserrat Black" panose="00000A00000000000000" pitchFamily="2" charset="-52"/>
              </a:rPr>
              <a:t> </a:t>
            </a:r>
            <a:r>
              <a:rPr lang="ru-RU" i="1" dirty="0">
                <a:latin typeface="Roboto" panose="02000000000000000000" pitchFamily="2" charset="0"/>
              </a:rPr>
              <a:t>проведении международного дня соседей 28</a:t>
            </a:r>
            <a:r>
              <a:rPr lang="ru-RU" i="1" dirty="0">
                <a:latin typeface="Montserrat Black" panose="00000A00000000000000" pitchFamily="2" charset="-52"/>
              </a:rPr>
              <a:t> </a:t>
            </a:r>
            <a:r>
              <a:rPr lang="ru-RU" i="1" dirty="0">
                <a:latin typeface="Roboto" panose="02000000000000000000" pitchFamily="2" charset="0"/>
              </a:rPr>
              <a:t>мая 2021 года»</a:t>
            </a:r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47" name="Google Shape;825;p34">
            <a:extLst>
              <a:ext uri="{FF2B5EF4-FFF2-40B4-BE49-F238E27FC236}">
                <a16:creationId xmlns:a16="http://schemas.microsoft.com/office/drawing/2014/main" xmlns="" id="{521C0B06-9B5E-47B6-82E8-79EB659DC8B5}"/>
              </a:ext>
            </a:extLst>
          </p:cNvPr>
          <p:cNvSpPr/>
          <p:nvPr/>
        </p:nvSpPr>
        <p:spPr>
          <a:xfrm>
            <a:off x="3716460" y="3043733"/>
            <a:ext cx="2359730" cy="2888330"/>
          </a:xfrm>
          <a:custGeom>
            <a:avLst/>
            <a:gdLst/>
            <a:ahLst/>
            <a:cxnLst/>
            <a:rect l="l" t="t" r="r" b="b"/>
            <a:pathLst>
              <a:path w="46901" h="46868" extrusionOk="0">
                <a:moveTo>
                  <a:pt x="2969" y="0"/>
                </a:moveTo>
                <a:cubicBezTo>
                  <a:pt x="1335" y="0"/>
                  <a:pt x="0" y="1335"/>
                  <a:pt x="0" y="2969"/>
                </a:cubicBezTo>
                <a:lnTo>
                  <a:pt x="0" y="43932"/>
                </a:lnTo>
                <a:cubicBezTo>
                  <a:pt x="0" y="45566"/>
                  <a:pt x="1335" y="46867"/>
                  <a:pt x="2969" y="46867"/>
                </a:cubicBezTo>
                <a:lnTo>
                  <a:pt x="43932" y="46867"/>
                </a:lnTo>
                <a:cubicBezTo>
                  <a:pt x="45566" y="46867"/>
                  <a:pt x="46901" y="45566"/>
                  <a:pt x="46901" y="43932"/>
                </a:cubicBezTo>
                <a:lnTo>
                  <a:pt x="46901" y="2969"/>
                </a:lnTo>
                <a:cubicBezTo>
                  <a:pt x="46901" y="1335"/>
                  <a:pt x="45566" y="0"/>
                  <a:pt x="43932" y="0"/>
                </a:cubicBezTo>
                <a:close/>
              </a:path>
            </a:pathLst>
          </a:custGeom>
          <a:solidFill>
            <a:srgbClr val="EFF2F4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1440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Roboto" panose="02000000000000000000" pitchFamily="2" charset="0"/>
              </a:rPr>
              <a:t>СПИКЕР: </a:t>
            </a:r>
            <a:br>
              <a:rPr lang="ru-RU" b="1" dirty="0">
                <a:latin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</a:rPr>
              <a:t>Юдин З. Г.</a:t>
            </a:r>
          </a:p>
          <a:p>
            <a:pPr marL="1440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Roboto" panose="02000000000000000000" pitchFamily="2" charset="0"/>
              </a:rPr>
              <a:t>ТЕМА </a:t>
            </a:r>
            <a:br>
              <a:rPr lang="ru-RU" b="1" dirty="0">
                <a:latin typeface="Roboto" panose="02000000000000000000" pitchFamily="2" charset="0"/>
              </a:rPr>
            </a:br>
            <a:r>
              <a:rPr lang="ru-RU" b="1" dirty="0">
                <a:latin typeface="Roboto" panose="02000000000000000000" pitchFamily="2" charset="0"/>
              </a:rPr>
              <a:t>«</a:t>
            </a:r>
            <a:r>
              <a:rPr lang="ru-RU" i="1" dirty="0">
                <a:latin typeface="Roboto" panose="02000000000000000000" pitchFamily="2" charset="0"/>
              </a:rPr>
              <a:t>О решениях общего собрания ОА ТОС от 13 мая 2021 года»</a:t>
            </a:r>
          </a:p>
        </p:txBody>
      </p:sp>
      <p:sp>
        <p:nvSpPr>
          <p:cNvPr id="48" name="Google Shape;826;p34">
            <a:extLst>
              <a:ext uri="{FF2B5EF4-FFF2-40B4-BE49-F238E27FC236}">
                <a16:creationId xmlns:a16="http://schemas.microsoft.com/office/drawing/2014/main" xmlns="" id="{12B279D2-1776-4482-97BF-27322F62C0D3}"/>
              </a:ext>
            </a:extLst>
          </p:cNvPr>
          <p:cNvSpPr/>
          <p:nvPr/>
        </p:nvSpPr>
        <p:spPr>
          <a:xfrm>
            <a:off x="3614437" y="4504127"/>
            <a:ext cx="2904870" cy="1576344"/>
          </a:xfrm>
          <a:custGeom>
            <a:avLst/>
            <a:gdLst/>
            <a:ahLst/>
            <a:cxnLst/>
            <a:rect l="l" t="t" r="r" b="b"/>
            <a:pathLst>
              <a:path w="69651" h="37261" extrusionOk="0">
                <a:moveTo>
                  <a:pt x="63046" y="0"/>
                </a:moveTo>
                <a:lnTo>
                  <a:pt x="63046" y="5171"/>
                </a:lnTo>
                <a:lnTo>
                  <a:pt x="58342" y="5171"/>
                </a:lnTo>
                <a:lnTo>
                  <a:pt x="58342" y="6205"/>
                </a:lnTo>
                <a:lnTo>
                  <a:pt x="58342" y="8073"/>
                </a:lnTo>
                <a:lnTo>
                  <a:pt x="58342" y="29388"/>
                </a:lnTo>
                <a:cubicBezTo>
                  <a:pt x="58342" y="32123"/>
                  <a:pt x="56107" y="34325"/>
                  <a:pt x="53405" y="34325"/>
                </a:cubicBezTo>
                <a:lnTo>
                  <a:pt x="7873" y="34325"/>
                </a:lnTo>
                <a:cubicBezTo>
                  <a:pt x="5138" y="34325"/>
                  <a:pt x="2936" y="32123"/>
                  <a:pt x="2936" y="29388"/>
                </a:cubicBezTo>
                <a:lnTo>
                  <a:pt x="2936" y="9374"/>
                </a:lnTo>
                <a:lnTo>
                  <a:pt x="1" y="12276"/>
                </a:lnTo>
                <a:lnTo>
                  <a:pt x="1" y="29388"/>
                </a:lnTo>
                <a:cubicBezTo>
                  <a:pt x="1" y="33724"/>
                  <a:pt x="3536" y="37260"/>
                  <a:pt x="7873" y="37260"/>
                </a:cubicBezTo>
                <a:lnTo>
                  <a:pt x="53405" y="37260"/>
                </a:lnTo>
                <a:cubicBezTo>
                  <a:pt x="57742" y="37260"/>
                  <a:pt x="61244" y="33724"/>
                  <a:pt x="61244" y="29388"/>
                </a:cubicBezTo>
                <a:lnTo>
                  <a:pt x="61244" y="8073"/>
                </a:lnTo>
                <a:lnTo>
                  <a:pt x="63046" y="8073"/>
                </a:lnTo>
                <a:lnTo>
                  <a:pt x="63046" y="13243"/>
                </a:lnTo>
                <a:lnTo>
                  <a:pt x="69650" y="6638"/>
                </a:lnTo>
                <a:lnTo>
                  <a:pt x="63046" y="0"/>
                </a:ln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ea typeface="Roboto" panose="02000000000000000000" pitchFamily="2" charset="0"/>
            </a:endParaRPr>
          </a:p>
        </p:txBody>
      </p:sp>
      <p:sp>
        <p:nvSpPr>
          <p:cNvPr id="49" name="Google Shape;829;p34">
            <a:extLst>
              <a:ext uri="{FF2B5EF4-FFF2-40B4-BE49-F238E27FC236}">
                <a16:creationId xmlns:a16="http://schemas.microsoft.com/office/drawing/2014/main" xmlns="" id="{67CE4AF7-8998-4195-91ED-8E7A5A243BDB}"/>
              </a:ext>
            </a:extLst>
          </p:cNvPr>
          <p:cNvSpPr/>
          <p:nvPr/>
        </p:nvSpPr>
        <p:spPr>
          <a:xfrm>
            <a:off x="6545378" y="2164611"/>
            <a:ext cx="2321411" cy="2888331"/>
          </a:xfrm>
          <a:custGeom>
            <a:avLst/>
            <a:gdLst/>
            <a:ahLst/>
            <a:cxnLst/>
            <a:rect l="l" t="t" r="r" b="b"/>
            <a:pathLst>
              <a:path w="46868" h="46868" extrusionOk="0">
                <a:moveTo>
                  <a:pt x="2969" y="0"/>
                </a:moveTo>
                <a:cubicBezTo>
                  <a:pt x="1335" y="0"/>
                  <a:pt x="0" y="1335"/>
                  <a:pt x="0" y="2936"/>
                </a:cubicBezTo>
                <a:lnTo>
                  <a:pt x="0" y="43932"/>
                </a:lnTo>
                <a:cubicBezTo>
                  <a:pt x="0" y="45566"/>
                  <a:pt x="1335" y="46867"/>
                  <a:pt x="2969" y="46867"/>
                </a:cubicBezTo>
                <a:lnTo>
                  <a:pt x="43932" y="46867"/>
                </a:lnTo>
                <a:cubicBezTo>
                  <a:pt x="45566" y="46867"/>
                  <a:pt x="46867" y="45566"/>
                  <a:pt x="46867" y="43932"/>
                </a:cubicBezTo>
                <a:lnTo>
                  <a:pt x="46867" y="2936"/>
                </a:lnTo>
                <a:cubicBezTo>
                  <a:pt x="46867" y="1335"/>
                  <a:pt x="45566" y="0"/>
                  <a:pt x="43932" y="0"/>
                </a:cubicBezTo>
                <a:close/>
              </a:path>
            </a:pathLst>
          </a:custGeom>
          <a:solidFill>
            <a:srgbClr val="EFF2F4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1440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Roboto" panose="02000000000000000000" pitchFamily="2" charset="0"/>
              </a:rPr>
              <a:t>СПИКЕР:</a:t>
            </a:r>
            <a:br>
              <a:rPr lang="ru-RU" b="1" dirty="0">
                <a:latin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</a:rPr>
              <a:t>Лукичев А. Н.</a:t>
            </a:r>
          </a:p>
          <a:p>
            <a:pPr marL="1440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Roboto" panose="02000000000000000000" pitchFamily="2" charset="0"/>
              </a:rPr>
              <a:t>ТЕМА «</a:t>
            </a:r>
            <a:r>
              <a:rPr lang="ru-RU" i="1" dirty="0">
                <a:latin typeface="Roboto" panose="02000000000000000000" pitchFamily="2" charset="0"/>
              </a:rPr>
              <a:t>Актуальные проблемы ТОС и пути их решения»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0" name="Google Shape;830;p34">
            <a:extLst>
              <a:ext uri="{FF2B5EF4-FFF2-40B4-BE49-F238E27FC236}">
                <a16:creationId xmlns:a16="http://schemas.microsoft.com/office/drawing/2014/main" xmlns="" id="{F66E50FC-E15F-469B-B5AE-B6BEBD1E14D1}"/>
              </a:ext>
            </a:extLst>
          </p:cNvPr>
          <p:cNvSpPr/>
          <p:nvPr/>
        </p:nvSpPr>
        <p:spPr>
          <a:xfrm>
            <a:off x="6453063" y="2090879"/>
            <a:ext cx="2904870" cy="1574948"/>
          </a:xfrm>
          <a:custGeom>
            <a:avLst/>
            <a:gdLst/>
            <a:ahLst/>
            <a:cxnLst/>
            <a:rect l="l" t="t" r="r" b="b"/>
            <a:pathLst>
              <a:path w="69651" h="37228" extrusionOk="0">
                <a:moveTo>
                  <a:pt x="7839" y="0"/>
                </a:moveTo>
                <a:cubicBezTo>
                  <a:pt x="3503" y="0"/>
                  <a:pt x="1" y="3503"/>
                  <a:pt x="1" y="7839"/>
                </a:cubicBezTo>
                <a:lnTo>
                  <a:pt x="1" y="24952"/>
                </a:lnTo>
                <a:lnTo>
                  <a:pt x="2903" y="27854"/>
                </a:lnTo>
                <a:lnTo>
                  <a:pt x="2903" y="7839"/>
                </a:lnTo>
                <a:cubicBezTo>
                  <a:pt x="2903" y="5138"/>
                  <a:pt x="5138" y="2903"/>
                  <a:pt x="7839" y="2903"/>
                </a:cubicBezTo>
                <a:lnTo>
                  <a:pt x="53372" y="2903"/>
                </a:lnTo>
                <a:cubicBezTo>
                  <a:pt x="56107" y="2903"/>
                  <a:pt x="58309" y="5138"/>
                  <a:pt x="58309" y="7839"/>
                </a:cubicBezTo>
                <a:lnTo>
                  <a:pt x="58309" y="29155"/>
                </a:lnTo>
                <a:lnTo>
                  <a:pt x="58309" y="31023"/>
                </a:lnTo>
                <a:lnTo>
                  <a:pt x="58309" y="32057"/>
                </a:lnTo>
                <a:lnTo>
                  <a:pt x="63012" y="32057"/>
                </a:lnTo>
                <a:lnTo>
                  <a:pt x="63012" y="37227"/>
                </a:lnTo>
                <a:lnTo>
                  <a:pt x="69650" y="30622"/>
                </a:lnTo>
                <a:lnTo>
                  <a:pt x="63012" y="23984"/>
                </a:lnTo>
                <a:lnTo>
                  <a:pt x="63012" y="29155"/>
                </a:lnTo>
                <a:lnTo>
                  <a:pt x="61244" y="29155"/>
                </a:lnTo>
                <a:lnTo>
                  <a:pt x="61244" y="7839"/>
                </a:lnTo>
                <a:cubicBezTo>
                  <a:pt x="61244" y="3503"/>
                  <a:pt x="57708" y="0"/>
                  <a:pt x="53372" y="0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6FBFF"/>
              </a:solidFill>
              <a:effectLst/>
              <a:uLnTx/>
              <a:uFillTx/>
              <a:ea typeface="Roboto" panose="02000000000000000000" pitchFamily="2" charset="0"/>
            </a:endParaRPr>
          </a:p>
        </p:txBody>
      </p:sp>
      <p:sp>
        <p:nvSpPr>
          <p:cNvPr id="51" name="Google Shape;825;p34">
            <a:extLst>
              <a:ext uri="{FF2B5EF4-FFF2-40B4-BE49-F238E27FC236}">
                <a16:creationId xmlns:a16="http://schemas.microsoft.com/office/drawing/2014/main" xmlns="" id="{1AE1E6CA-584F-4EBC-B78F-DC7277A59CBF}"/>
              </a:ext>
            </a:extLst>
          </p:cNvPr>
          <p:cNvSpPr/>
          <p:nvPr/>
        </p:nvSpPr>
        <p:spPr>
          <a:xfrm>
            <a:off x="9386069" y="3115364"/>
            <a:ext cx="2274634" cy="2888330"/>
          </a:xfrm>
          <a:custGeom>
            <a:avLst/>
            <a:gdLst/>
            <a:ahLst/>
            <a:cxnLst/>
            <a:rect l="l" t="t" r="r" b="b"/>
            <a:pathLst>
              <a:path w="46901" h="46868" extrusionOk="0">
                <a:moveTo>
                  <a:pt x="2969" y="0"/>
                </a:moveTo>
                <a:cubicBezTo>
                  <a:pt x="1335" y="0"/>
                  <a:pt x="0" y="1335"/>
                  <a:pt x="0" y="2969"/>
                </a:cubicBezTo>
                <a:lnTo>
                  <a:pt x="0" y="43932"/>
                </a:lnTo>
                <a:cubicBezTo>
                  <a:pt x="0" y="45566"/>
                  <a:pt x="1335" y="46867"/>
                  <a:pt x="2969" y="46867"/>
                </a:cubicBezTo>
                <a:lnTo>
                  <a:pt x="43932" y="46867"/>
                </a:lnTo>
                <a:cubicBezTo>
                  <a:pt x="45566" y="46867"/>
                  <a:pt x="46901" y="45566"/>
                  <a:pt x="46901" y="43932"/>
                </a:cubicBezTo>
                <a:lnTo>
                  <a:pt x="46901" y="2969"/>
                </a:lnTo>
                <a:cubicBezTo>
                  <a:pt x="46901" y="1335"/>
                  <a:pt x="45566" y="0"/>
                  <a:pt x="43932" y="0"/>
                </a:cubicBezTo>
                <a:close/>
              </a:path>
            </a:pathLst>
          </a:custGeom>
          <a:solidFill>
            <a:srgbClr val="EFF2F4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14400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latin typeface="Roboto" panose="02000000000000000000" pitchFamily="2" charset="0"/>
              </a:rPr>
              <a:t>СПИКЕР:</a:t>
            </a:r>
            <a:r>
              <a:rPr lang="ru-RU" dirty="0">
                <a:latin typeface="Roboto" panose="02000000000000000000" pitchFamily="2" charset="0"/>
              </a:rPr>
              <a:t> Шевелев М. А.</a:t>
            </a:r>
          </a:p>
          <a:p>
            <a:pPr marL="14400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latin typeface="Roboto" panose="02000000000000000000" pitchFamily="2" charset="0"/>
              </a:rPr>
              <a:t>ТЕМА  «</a:t>
            </a:r>
            <a:r>
              <a:rPr lang="ru-RU" i="1" dirty="0">
                <a:latin typeface="Roboto" panose="02000000000000000000" pitchFamily="2" charset="0"/>
              </a:rPr>
              <a:t>Инициативное бюджетирование. Возможности и</a:t>
            </a:r>
            <a:r>
              <a:rPr lang="ru-RU" i="1" dirty="0">
                <a:latin typeface="Montserrat Black" panose="00000A00000000000000" pitchFamily="2" charset="-52"/>
              </a:rPr>
              <a:t> </a:t>
            </a:r>
            <a:r>
              <a:rPr lang="ru-RU" i="1" dirty="0">
                <a:latin typeface="Roboto" panose="02000000000000000000" pitchFamily="2" charset="0"/>
              </a:rPr>
              <a:t>риски для ТОС»</a:t>
            </a:r>
          </a:p>
          <a:p>
            <a:pPr marL="87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4" name="Google Shape;823;p34">
            <a:extLst>
              <a:ext uri="{FF2B5EF4-FFF2-40B4-BE49-F238E27FC236}">
                <a16:creationId xmlns:a16="http://schemas.microsoft.com/office/drawing/2014/main" xmlns="" id="{4DCFA960-BC8F-4124-ACEA-E3E2C0F48E9E}"/>
              </a:ext>
            </a:extLst>
          </p:cNvPr>
          <p:cNvSpPr/>
          <p:nvPr/>
        </p:nvSpPr>
        <p:spPr>
          <a:xfrm>
            <a:off x="4275054" y="5570319"/>
            <a:ext cx="1098567" cy="1147002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82"/>
                  <a:pt x="21382" y="27520"/>
                  <a:pt x="13777" y="27520"/>
                </a:cubicBezTo>
                <a:cubicBezTo>
                  <a:pt x="6171" y="27520"/>
                  <a:pt x="0" y="21382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B02849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6FB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Roboto"/>
              </a:rPr>
              <a:t>02 июня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/>
              <a:ea typeface="+mn-ea"/>
              <a:cs typeface="+mn-cs"/>
              <a:sym typeface="Roboto"/>
            </a:endParaRPr>
          </a:p>
        </p:txBody>
      </p:sp>
      <p:sp>
        <p:nvSpPr>
          <p:cNvPr id="55" name="Google Shape;823;p34">
            <a:extLst>
              <a:ext uri="{FF2B5EF4-FFF2-40B4-BE49-F238E27FC236}">
                <a16:creationId xmlns:a16="http://schemas.microsoft.com/office/drawing/2014/main" xmlns="" id="{7FAB56C8-E09D-4183-924A-5CA6A9F4486C}"/>
              </a:ext>
            </a:extLst>
          </p:cNvPr>
          <p:cNvSpPr/>
          <p:nvPr/>
        </p:nvSpPr>
        <p:spPr>
          <a:xfrm>
            <a:off x="7156799" y="1468947"/>
            <a:ext cx="1098567" cy="1054123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82"/>
                  <a:pt x="21382" y="27520"/>
                  <a:pt x="13777" y="27520"/>
                </a:cubicBezTo>
                <a:cubicBezTo>
                  <a:pt x="6171" y="27520"/>
                  <a:pt x="0" y="21382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B02849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6FB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Roboto"/>
              </a:rPr>
              <a:t>16 июня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/>
              <a:ea typeface="+mn-ea"/>
              <a:cs typeface="+mn-cs"/>
              <a:sym typeface="Roboto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76631498-AFB6-485B-8705-9C1F92AFE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6"/>
          <a:stretch/>
        </p:blipFill>
        <p:spPr>
          <a:xfrm>
            <a:off x="9228998" y="4549125"/>
            <a:ext cx="2559338" cy="1572904"/>
          </a:xfrm>
          <a:prstGeom prst="rect">
            <a:avLst/>
          </a:prstGeom>
        </p:spPr>
      </p:pic>
      <p:sp>
        <p:nvSpPr>
          <p:cNvPr id="56" name="Google Shape;823;p34">
            <a:extLst>
              <a:ext uri="{FF2B5EF4-FFF2-40B4-BE49-F238E27FC236}">
                <a16:creationId xmlns:a16="http://schemas.microsoft.com/office/drawing/2014/main" xmlns="" id="{8315B9C1-044F-43EC-BA9A-A2F44FFE9878}"/>
              </a:ext>
            </a:extLst>
          </p:cNvPr>
          <p:cNvSpPr/>
          <p:nvPr/>
        </p:nvSpPr>
        <p:spPr>
          <a:xfrm>
            <a:off x="10012042" y="5570806"/>
            <a:ext cx="1098567" cy="1147002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82"/>
                  <a:pt x="21382" y="27520"/>
                  <a:pt x="13777" y="27520"/>
                </a:cubicBezTo>
                <a:cubicBezTo>
                  <a:pt x="6171" y="27520"/>
                  <a:pt x="0" y="21382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B02849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6FB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Roboto"/>
              </a:rPr>
              <a:t>30 июня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/>
              <a:ea typeface="+mn-ea"/>
              <a:cs typeface="+mn-cs"/>
              <a:sym typeface="Roboto"/>
            </a:endParaRPr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xmlns="" id="{FD232546-98ED-459D-A262-C86951C72E8F}"/>
              </a:ext>
            </a:extLst>
          </p:cNvPr>
          <p:cNvSpPr/>
          <p:nvPr/>
        </p:nvSpPr>
        <p:spPr>
          <a:xfrm rot="16200000">
            <a:off x="-2080671" y="3309595"/>
            <a:ext cx="5128803" cy="540751"/>
          </a:xfrm>
          <a:custGeom>
            <a:avLst/>
            <a:gdLst>
              <a:gd name="connsiteX0" fmla="*/ 0 w 6433968"/>
              <a:gd name="connsiteY0" fmla="*/ 0 h 678161"/>
              <a:gd name="connsiteX1" fmla="*/ 6433968 w 6433968"/>
              <a:gd name="connsiteY1" fmla="*/ 0 h 678161"/>
              <a:gd name="connsiteX2" fmla="*/ 5947903 w 6433968"/>
              <a:gd name="connsiteY2" fmla="*/ 678161 h 678161"/>
              <a:gd name="connsiteX3" fmla="*/ 0 w 6433968"/>
              <a:gd name="connsiteY3" fmla="*/ 678161 h 67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968" h="678161">
                <a:moveTo>
                  <a:pt x="0" y="0"/>
                </a:moveTo>
                <a:lnTo>
                  <a:pt x="6433968" y="0"/>
                </a:lnTo>
                <a:lnTo>
                  <a:pt x="5947903" y="678161"/>
                </a:lnTo>
                <a:lnTo>
                  <a:pt x="0" y="678161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ctr"/>
            <a:r>
              <a:rPr lang="ru-RU" sz="2800" dirty="0"/>
              <a:t>В</a:t>
            </a:r>
          </a:p>
          <a:p>
            <a:pPr algn="ctr"/>
            <a:r>
              <a:rPr lang="ru-RU" sz="2800" dirty="0"/>
              <a:t>Е</a:t>
            </a:r>
          </a:p>
          <a:p>
            <a:pPr algn="ctr"/>
            <a:r>
              <a:rPr lang="ru-RU" sz="2800" dirty="0"/>
              <a:t>БИНАРЫ</a:t>
            </a:r>
          </a:p>
        </p:txBody>
      </p:sp>
      <p:sp>
        <p:nvSpPr>
          <p:cNvPr id="63" name="Заголовок 2">
            <a:extLst>
              <a:ext uri="{FF2B5EF4-FFF2-40B4-BE49-F238E27FC236}">
                <a16:creationId xmlns:a16="http://schemas.microsoft.com/office/drawing/2014/main" xmlns="" id="{4A62FC69-F498-4AEC-9D6C-DD2FA058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06" y="123829"/>
            <a:ext cx="5810317" cy="943072"/>
          </a:xfrm>
        </p:spPr>
        <p:txBody>
          <a:bodyPr/>
          <a:lstStyle/>
          <a:p>
            <a:pPr>
              <a:buClr>
                <a:srgbClr val="B02849"/>
              </a:buClr>
            </a:pPr>
            <a:r>
              <a:rPr lang="ru-RU" sz="3200" dirty="0">
                <a:latin typeface="Roboto" panose="02000000000000000000" pitchFamily="2" charset="0"/>
                <a:ea typeface="+mn-ea"/>
              </a:rPr>
              <a:t>Планируемые мероприятия</a:t>
            </a:r>
          </a:p>
        </p:txBody>
      </p:sp>
      <p:sp>
        <p:nvSpPr>
          <p:cNvPr id="64" name="Номер слайда 3">
            <a:extLst>
              <a:ext uri="{FF2B5EF4-FFF2-40B4-BE49-F238E27FC236}">
                <a16:creationId xmlns:a16="http://schemas.microsoft.com/office/drawing/2014/main" xmlns="" id="{E6D02FBB-D7E7-477F-B1AA-0E37D15F8D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21</a:t>
            </a:fld>
            <a:endParaRPr lang="ru-RU" dirty="0"/>
          </a:p>
        </p:txBody>
      </p:sp>
      <p:sp>
        <p:nvSpPr>
          <p:cNvPr id="46" name="Google Shape;822;p34">
            <a:extLst>
              <a:ext uri="{FF2B5EF4-FFF2-40B4-BE49-F238E27FC236}">
                <a16:creationId xmlns:a16="http://schemas.microsoft.com/office/drawing/2014/main" xmlns="" id="{E759DDFF-875D-46F1-A281-BC4BE8AF862E}"/>
              </a:ext>
            </a:extLst>
          </p:cNvPr>
          <p:cNvSpPr/>
          <p:nvPr/>
        </p:nvSpPr>
        <p:spPr>
          <a:xfrm>
            <a:off x="816117" y="2074314"/>
            <a:ext cx="2906247" cy="1574948"/>
          </a:xfrm>
          <a:custGeom>
            <a:avLst/>
            <a:gdLst/>
            <a:ahLst/>
            <a:cxnLst/>
            <a:rect l="l" t="t" r="r" b="b"/>
            <a:pathLst>
              <a:path w="69684" h="37228" extrusionOk="0">
                <a:moveTo>
                  <a:pt x="7873" y="0"/>
                </a:moveTo>
                <a:cubicBezTo>
                  <a:pt x="3537" y="0"/>
                  <a:pt x="1" y="3503"/>
                  <a:pt x="1" y="7839"/>
                </a:cubicBezTo>
                <a:lnTo>
                  <a:pt x="1" y="27887"/>
                </a:lnTo>
                <a:lnTo>
                  <a:pt x="2936" y="27854"/>
                </a:lnTo>
                <a:lnTo>
                  <a:pt x="2936" y="7839"/>
                </a:lnTo>
                <a:cubicBezTo>
                  <a:pt x="2936" y="5138"/>
                  <a:pt x="5138" y="2903"/>
                  <a:pt x="7873" y="2903"/>
                </a:cubicBezTo>
                <a:lnTo>
                  <a:pt x="53406" y="2903"/>
                </a:lnTo>
                <a:cubicBezTo>
                  <a:pt x="56141" y="2903"/>
                  <a:pt x="58342" y="5138"/>
                  <a:pt x="58342" y="7839"/>
                </a:cubicBezTo>
                <a:lnTo>
                  <a:pt x="58342" y="29155"/>
                </a:lnTo>
                <a:lnTo>
                  <a:pt x="58342" y="31023"/>
                </a:lnTo>
                <a:lnTo>
                  <a:pt x="58342" y="32057"/>
                </a:lnTo>
                <a:lnTo>
                  <a:pt x="63046" y="32057"/>
                </a:lnTo>
                <a:lnTo>
                  <a:pt x="63046" y="37227"/>
                </a:lnTo>
                <a:lnTo>
                  <a:pt x="69684" y="30622"/>
                </a:lnTo>
                <a:lnTo>
                  <a:pt x="63046" y="23984"/>
                </a:lnTo>
                <a:lnTo>
                  <a:pt x="63046" y="29155"/>
                </a:lnTo>
                <a:lnTo>
                  <a:pt x="61278" y="29155"/>
                </a:lnTo>
                <a:lnTo>
                  <a:pt x="61278" y="7839"/>
                </a:lnTo>
                <a:cubicBezTo>
                  <a:pt x="61278" y="3503"/>
                  <a:pt x="57742" y="0"/>
                  <a:pt x="53406" y="0"/>
                </a:cubicBezTo>
                <a:close/>
              </a:path>
            </a:pathLst>
          </a:cu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6FBFF"/>
              </a:solidFill>
              <a:effectLst/>
              <a:uLnTx/>
              <a:uFillTx/>
              <a:ea typeface="Roboto" panose="02000000000000000000" pitchFamily="2" charset="0"/>
            </a:endParaRPr>
          </a:p>
        </p:txBody>
      </p:sp>
      <p:sp>
        <p:nvSpPr>
          <p:cNvPr id="53" name="Google Shape;823;p34">
            <a:extLst>
              <a:ext uri="{FF2B5EF4-FFF2-40B4-BE49-F238E27FC236}">
                <a16:creationId xmlns:a16="http://schemas.microsoft.com/office/drawing/2014/main" xmlns="" id="{FD903008-1FEB-40B6-B8AB-3965E38F1944}"/>
              </a:ext>
            </a:extLst>
          </p:cNvPr>
          <p:cNvSpPr/>
          <p:nvPr/>
        </p:nvSpPr>
        <p:spPr>
          <a:xfrm>
            <a:off x="1457843" y="1138037"/>
            <a:ext cx="1098567" cy="1054123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82"/>
                  <a:pt x="21382" y="27520"/>
                  <a:pt x="13777" y="27520"/>
                </a:cubicBezTo>
                <a:cubicBezTo>
                  <a:pt x="6171" y="27520"/>
                  <a:pt x="0" y="21382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B02849"/>
          </a:solidFill>
          <a:ln w="12700" cap="flat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6FB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Roboto"/>
              </a:rPr>
              <a:t>19 мая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6FBFF"/>
              </a:solidFill>
              <a:effectLst/>
              <a:uLnTx/>
              <a:uFillTx/>
              <a:latin typeface="Roboto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34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ABD0349-0E9B-4524-A6B7-0C39509D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4" y="190119"/>
            <a:ext cx="9852920" cy="137890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dirty="0"/>
              <a:t>Образовательные программы Университета ТОС: правовые, организационные и финансовые основы, лучшие практики деятельности ТОС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30B6F9-FC97-4B1C-BEDB-083D6D2E3597}"/>
              </a:ext>
            </a:extLst>
          </p:cNvPr>
          <p:cNvSpPr txBox="1"/>
          <p:nvPr/>
        </p:nvSpPr>
        <p:spPr>
          <a:xfrm>
            <a:off x="1433002" y="4372533"/>
            <a:ext cx="2586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7(926) 931-94-35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10EDA6-C7C1-47C4-951F-0F8F26A1FBBB}"/>
              </a:ext>
            </a:extLst>
          </p:cNvPr>
          <p:cNvSpPr txBox="1"/>
          <p:nvPr/>
        </p:nvSpPr>
        <p:spPr>
          <a:xfrm>
            <a:off x="1433002" y="5304579"/>
            <a:ext cx="152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tos@obr.so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Интернет со сплошной заливкой">
            <a:extLst>
              <a:ext uri="{FF2B5EF4-FFF2-40B4-BE49-F238E27FC236}">
                <a16:creationId xmlns:a16="http://schemas.microsoft.com/office/drawing/2014/main" xmlns="" id="{C576CB0E-2AC9-4090-A550-9167B2881F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9067" b="19067"/>
          <a:stretch>
            <a:fillRect/>
          </a:stretch>
        </p:blipFill>
        <p:spPr/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0477C6-F5A1-4349-BF25-37489E346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9751" y="2139532"/>
            <a:ext cx="4509064" cy="278947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179333C-B1C0-46ED-B9E4-BFAD5EDE7D9D}"/>
              </a:ext>
            </a:extLst>
          </p:cNvPr>
          <p:cNvSpPr/>
          <p:nvPr/>
        </p:nvSpPr>
        <p:spPr>
          <a:xfrm rot="5400000">
            <a:off x="-239637" y="835000"/>
            <a:ext cx="1377327" cy="87566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F5E3B28-EEF5-43A7-AADD-7E63C56E8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64184" y="106018"/>
            <a:ext cx="1409699" cy="690892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56418C5C-109C-4DD9-937A-3833FBEFA2CB}"/>
              </a:ext>
            </a:extLst>
          </p:cNvPr>
          <p:cNvGrpSpPr/>
          <p:nvPr/>
        </p:nvGrpSpPr>
        <p:grpSpPr>
          <a:xfrm>
            <a:off x="611265" y="5058203"/>
            <a:ext cx="715162" cy="701250"/>
            <a:chOff x="5754391" y="5883910"/>
            <a:chExt cx="492751" cy="49275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3F71AE18-6B46-496D-B5A3-1930244DF1B7}"/>
                </a:ext>
              </a:extLst>
            </p:cNvPr>
            <p:cNvSpPr/>
            <p:nvPr/>
          </p:nvSpPr>
          <p:spPr>
            <a:xfrm>
              <a:off x="5754391" y="5883910"/>
              <a:ext cx="492751" cy="492751"/>
            </a:xfrm>
            <a:prstGeom prst="ellipse">
              <a:avLst/>
            </a:prstGeom>
            <a:solidFill>
              <a:srgbClr val="D53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6236B8D7-C3F8-4410-84B7-3D03600DF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868012" y="6040755"/>
              <a:ext cx="267410" cy="180975"/>
            </a:xfrm>
            <a:prstGeom prst="rect">
              <a:avLst/>
            </a:prstGeom>
          </p:spPr>
        </p:pic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A4EE040C-F8C3-4D4E-9740-8CFDB5F4EA0A}"/>
              </a:ext>
            </a:extLst>
          </p:cNvPr>
          <p:cNvSpPr/>
          <p:nvPr/>
        </p:nvSpPr>
        <p:spPr>
          <a:xfrm>
            <a:off x="611265" y="4187524"/>
            <a:ext cx="715162" cy="701250"/>
          </a:xfrm>
          <a:prstGeom prst="ellipse">
            <a:avLst/>
          </a:prstGeom>
          <a:solidFill>
            <a:srgbClr val="D53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2B39026-80F1-4F9F-9F2F-EFED941322CB}"/>
              </a:ext>
            </a:extLst>
          </p:cNvPr>
          <p:cNvSpPr txBox="1"/>
          <p:nvPr/>
        </p:nvSpPr>
        <p:spPr>
          <a:xfrm>
            <a:off x="492810" y="2451762"/>
            <a:ext cx="45090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3E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Готовы к сотрудничеству!</a:t>
            </a:r>
          </a:p>
        </p:txBody>
      </p:sp>
      <p:pic>
        <p:nvPicPr>
          <p:cNvPr id="3" name="Рисунок 2" descr="Телефон контур">
            <a:extLst>
              <a:ext uri="{FF2B5EF4-FFF2-40B4-BE49-F238E27FC236}">
                <a16:creationId xmlns:a16="http://schemas.microsoft.com/office/drawing/2014/main" xmlns="" id="{7882BD69-FC77-4EA7-B8B1-57117F2CCC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1263" y="4155785"/>
            <a:ext cx="715163" cy="7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82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EC7544FC-AF2B-4650-9BC3-4A04CA40FEC7}"/>
              </a:ext>
            </a:extLst>
          </p:cNvPr>
          <p:cNvCxnSpPr>
            <a:cxnSpLocks/>
          </p:cNvCxnSpPr>
          <p:nvPr/>
        </p:nvCxnSpPr>
        <p:spPr>
          <a:xfrm>
            <a:off x="945571" y="2091828"/>
            <a:ext cx="13135" cy="3523703"/>
          </a:xfrm>
          <a:prstGeom prst="line">
            <a:avLst/>
          </a:prstGeom>
          <a:ln>
            <a:solidFill>
              <a:srgbClr val="D61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A5C29446-47FA-492C-8F17-7A4070A5FE75}"/>
              </a:ext>
            </a:extLst>
          </p:cNvPr>
          <p:cNvSpPr/>
          <p:nvPr/>
        </p:nvSpPr>
        <p:spPr>
          <a:xfrm>
            <a:off x="704462" y="1762820"/>
            <a:ext cx="503760" cy="503760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6469EB9F-853D-43E7-8DE3-05572E4E0E25}"/>
              </a:ext>
            </a:extLst>
          </p:cNvPr>
          <p:cNvSpPr/>
          <p:nvPr/>
        </p:nvSpPr>
        <p:spPr>
          <a:xfrm>
            <a:off x="767841" y="3473900"/>
            <a:ext cx="389925" cy="403008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EDED27D-5BEC-421C-ABFA-992442573B9B}"/>
              </a:ext>
            </a:extLst>
          </p:cNvPr>
          <p:cNvGrpSpPr/>
          <p:nvPr/>
        </p:nvGrpSpPr>
        <p:grpSpPr>
          <a:xfrm>
            <a:off x="1259032" y="1466709"/>
            <a:ext cx="5309225" cy="980493"/>
            <a:chOff x="1935614" y="1513186"/>
            <a:chExt cx="5309225" cy="9804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C61856A-A242-455A-8593-58EDDB817254}"/>
                </a:ext>
              </a:extLst>
            </p:cNvPr>
            <p:cNvSpPr txBox="1"/>
            <p:nvPr/>
          </p:nvSpPr>
          <p:spPr>
            <a:xfrm>
              <a:off x="1950496" y="1513186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  <a:latin typeface="Roboto" panose="02000000000000000000" pitchFamily="2" charset="0"/>
                </a:rPr>
                <a:t>ФЗ-131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FB58B9F-E354-4290-BADA-43B8AA89F813}"/>
                </a:ext>
              </a:extLst>
            </p:cNvPr>
            <p:cNvSpPr txBox="1"/>
            <p:nvPr/>
          </p:nvSpPr>
          <p:spPr>
            <a:xfrm>
              <a:off x="1935614" y="1847348"/>
              <a:ext cx="530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Roboto" panose="02000000000000000000" pitchFamily="2" charset="0"/>
                </a:rPr>
                <a:t>«Об общих принципах организации местного самоуправления в Российской Федерации».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E6CA5DE1-41EA-4287-ACFB-C899CDFB7001}"/>
              </a:ext>
            </a:extLst>
          </p:cNvPr>
          <p:cNvGrpSpPr/>
          <p:nvPr/>
        </p:nvGrpSpPr>
        <p:grpSpPr>
          <a:xfrm>
            <a:off x="1255478" y="3079269"/>
            <a:ext cx="5312776" cy="1502564"/>
            <a:chOff x="1932060" y="3337978"/>
            <a:chExt cx="5312776" cy="15025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A37F3BF-4FEE-48D4-8366-6E2C57A09CE1}"/>
                </a:ext>
              </a:extLst>
            </p:cNvPr>
            <p:cNvSpPr txBox="1"/>
            <p:nvPr/>
          </p:nvSpPr>
          <p:spPr>
            <a:xfrm>
              <a:off x="1932060" y="3337978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  <a:latin typeface="Roboto" panose="02000000000000000000" pitchFamily="2" charset="0"/>
                </a:rPr>
                <a:t>Глава 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A2C842D-94B8-4A48-A87C-11E9A3108E2E}"/>
                </a:ext>
              </a:extLst>
            </p:cNvPr>
            <p:cNvSpPr txBox="1"/>
            <p:nvPr/>
          </p:nvSpPr>
          <p:spPr>
            <a:xfrm>
              <a:off x="1957206" y="3640213"/>
              <a:ext cx="52876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Roboto" panose="02000000000000000000" pitchFamily="2" charset="0"/>
                </a:rPr>
                <a:t>Формы непосредственного осуществления населением местного самоуправления </a:t>
              </a:r>
              <a:br>
                <a:rPr lang="ru-RU" dirty="0">
                  <a:latin typeface="Roboto" panose="02000000000000000000" pitchFamily="2" charset="0"/>
                </a:rPr>
              </a:br>
              <a:r>
                <a:rPr lang="ru-RU" dirty="0">
                  <a:latin typeface="Roboto" panose="02000000000000000000" pitchFamily="2" charset="0"/>
                </a:rPr>
                <a:t>и участия населения в осуществлении местного самоуправления.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16761AEB-37F5-4287-A4F2-0D2388483BA8}"/>
              </a:ext>
            </a:extLst>
          </p:cNvPr>
          <p:cNvGrpSpPr/>
          <p:nvPr/>
        </p:nvGrpSpPr>
        <p:grpSpPr>
          <a:xfrm>
            <a:off x="1259032" y="5080551"/>
            <a:ext cx="5309221" cy="1292662"/>
            <a:chOff x="1935614" y="5498503"/>
            <a:chExt cx="5309221" cy="12926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4CC5C0A-C1A3-4DD2-9BD7-2C61D1985F10}"/>
                </a:ext>
              </a:extLst>
            </p:cNvPr>
            <p:cNvSpPr txBox="1"/>
            <p:nvPr/>
          </p:nvSpPr>
          <p:spPr>
            <a:xfrm>
              <a:off x="1948551" y="5498503"/>
              <a:ext cx="1289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44546A"/>
                  </a:solidFill>
                  <a:latin typeface="Roboto" panose="02000000000000000000" pitchFamily="2" charset="0"/>
                </a:rPr>
                <a:t>Статья 27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93DC24-2DC8-4FAF-BF48-6FE30411F0E9}"/>
                </a:ext>
              </a:extLst>
            </p:cNvPr>
            <p:cNvSpPr txBox="1"/>
            <p:nvPr/>
          </p:nvSpPr>
          <p:spPr>
            <a:xfrm>
              <a:off x="1935614" y="5867835"/>
              <a:ext cx="53092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Roboto" panose="02000000000000000000" pitchFamily="2" charset="0"/>
                </a:rPr>
                <a:t>ТОС – это форма самоорганизации граждан </a:t>
              </a:r>
              <a:br>
                <a:rPr lang="ru-RU" dirty="0">
                  <a:latin typeface="Roboto" panose="02000000000000000000" pitchFamily="2" charset="0"/>
                </a:rPr>
              </a:br>
              <a:r>
                <a:rPr lang="ru-RU" dirty="0">
                  <a:latin typeface="Roboto" panose="02000000000000000000" pitchFamily="2" charset="0"/>
                </a:rPr>
                <a:t>по месту их жительства на части территории муниципального образования.</a:t>
              </a:r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8B49D715-7C17-4400-B8D2-A28A0F1567EB}"/>
              </a:ext>
            </a:extLst>
          </p:cNvPr>
          <p:cNvSpPr/>
          <p:nvPr/>
        </p:nvSpPr>
        <p:spPr>
          <a:xfrm>
            <a:off x="792243" y="5478801"/>
            <a:ext cx="342557" cy="342557"/>
          </a:xfrm>
          <a:prstGeom prst="ellipse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19CE19E-A178-4D5A-ABEF-1A2ACF0BB476}"/>
              </a:ext>
            </a:extLst>
          </p:cNvPr>
          <p:cNvSpPr txBox="1"/>
          <p:nvPr/>
        </p:nvSpPr>
        <p:spPr>
          <a:xfrm>
            <a:off x="625005" y="259948"/>
            <a:ext cx="7653412" cy="816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30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  <a:t>Законодательство о территориальном общественном самоуправлении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8A573C6E-117D-45D5-9D60-8C10FD6706FE}"/>
              </a:ext>
            </a:extLst>
          </p:cNvPr>
          <p:cNvGrpSpPr/>
          <p:nvPr/>
        </p:nvGrpSpPr>
        <p:grpSpPr>
          <a:xfrm>
            <a:off x="7123817" y="919003"/>
            <a:ext cx="4751626" cy="3168159"/>
            <a:chOff x="7044134" y="1126563"/>
            <a:chExt cx="4751626" cy="3168159"/>
          </a:xfrm>
        </p:grpSpPr>
        <p:pic>
          <p:nvPicPr>
            <p:cNvPr id="24" name="Рисунок 23" descr="Изображение выглядит как внешний, здание, небо, высокий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B5ACA17-5D17-472D-A0E7-7DFA820A5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48500" y="1126563"/>
              <a:ext cx="4733192" cy="3155461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BCC37F45-A40A-4107-8FB2-D1F9DAAA2775}"/>
                </a:ext>
              </a:extLst>
            </p:cNvPr>
            <p:cNvSpPr/>
            <p:nvPr/>
          </p:nvSpPr>
          <p:spPr>
            <a:xfrm>
              <a:off x="7044134" y="1126971"/>
              <a:ext cx="4751626" cy="316775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Roboto" panose="02000000000000000000" pitchFamily="2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4160555-9C97-4199-A3D9-1E27790CE507}"/>
              </a:ext>
            </a:extLst>
          </p:cNvPr>
          <p:cNvSpPr txBox="1"/>
          <p:nvPr/>
        </p:nvSpPr>
        <p:spPr>
          <a:xfrm>
            <a:off x="7137884" y="4581833"/>
            <a:ext cx="4720055" cy="23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1700"/>
              </a:lnSpc>
              <a:spcBef>
                <a:spcPts val="500"/>
              </a:spcBef>
              <a:buClr>
                <a:srgbClr val="3D507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</a:rPr>
              <a:t>подъезд многоквартирного жилого дома;</a:t>
            </a:r>
          </a:p>
          <a:p>
            <a:pPr marL="180975" indent="-180975">
              <a:lnSpc>
                <a:spcPts val="1700"/>
              </a:lnSpc>
              <a:spcBef>
                <a:spcPts val="500"/>
              </a:spcBef>
              <a:buClr>
                <a:srgbClr val="3D507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</a:rPr>
              <a:t>многоквартирный жилой дом; </a:t>
            </a:r>
          </a:p>
          <a:p>
            <a:pPr marL="180975" indent="-180975">
              <a:lnSpc>
                <a:spcPts val="1700"/>
              </a:lnSpc>
              <a:spcBef>
                <a:spcPts val="500"/>
              </a:spcBef>
              <a:buClr>
                <a:srgbClr val="3D507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</a:rPr>
              <a:t>группа жилых домов;</a:t>
            </a:r>
          </a:p>
          <a:p>
            <a:pPr marL="180975" indent="-180975">
              <a:lnSpc>
                <a:spcPts val="1700"/>
              </a:lnSpc>
              <a:spcBef>
                <a:spcPts val="500"/>
              </a:spcBef>
              <a:buClr>
                <a:srgbClr val="3D507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</a:rPr>
              <a:t>жилой микрорайон;</a:t>
            </a:r>
          </a:p>
          <a:p>
            <a:pPr marL="180975" indent="-180975">
              <a:lnSpc>
                <a:spcPts val="1700"/>
              </a:lnSpc>
              <a:spcBef>
                <a:spcPts val="500"/>
              </a:spcBef>
              <a:buClr>
                <a:srgbClr val="3D507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</a:rPr>
              <a:t>сельский населенный пункт, не являющийся поселением; </a:t>
            </a:r>
          </a:p>
          <a:p>
            <a:pPr marL="180975" indent="-180975">
              <a:lnSpc>
                <a:spcPts val="1700"/>
              </a:lnSpc>
              <a:spcBef>
                <a:spcPts val="500"/>
              </a:spcBef>
              <a:buClr>
                <a:srgbClr val="3D507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" panose="02000000000000000000" pitchFamily="2" charset="0"/>
              </a:rPr>
              <a:t>иные территории проживания граждан.</a:t>
            </a:r>
          </a:p>
          <a:p>
            <a:pPr marL="105750">
              <a:lnSpc>
                <a:spcPts val="1700"/>
              </a:lnSpc>
              <a:buClr>
                <a:srgbClr val="3D5071"/>
              </a:buClr>
            </a:pPr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3586BA7-9013-4BC2-975A-ECBC6B2404CA}"/>
              </a:ext>
            </a:extLst>
          </p:cNvPr>
          <p:cNvSpPr txBox="1"/>
          <p:nvPr/>
        </p:nvSpPr>
        <p:spPr>
          <a:xfrm>
            <a:off x="7137885" y="4212501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4546A"/>
                </a:solidFill>
                <a:latin typeface="Roboto" panose="02000000000000000000" pitchFamily="2" charset="0"/>
              </a:rPr>
              <a:t>Территории ТОС:</a:t>
            </a: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8E3CBAB3-E0AC-4436-BE76-8819D3CF2CF9}"/>
              </a:ext>
            </a:extLst>
          </p:cNvPr>
          <p:cNvSpPr txBox="1">
            <a:spLocks/>
          </p:cNvSpPr>
          <p:nvPr/>
        </p:nvSpPr>
        <p:spPr>
          <a:xfrm>
            <a:off x="11760200" y="6426200"/>
            <a:ext cx="431800" cy="4318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200" kern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048534-623F-45E6-8348-95F5EBB58122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CF9EFE7-60FA-4891-A273-BFB5B67D8530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8C172D9-948F-4878-9198-C9FD00545860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96F0A1F-43EC-493C-BEB8-472464BCC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78229" y="213610"/>
            <a:ext cx="1122334" cy="4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63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0B2BC06-F488-4B5F-AAB8-2DE879D91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68477" y="344320"/>
            <a:ext cx="1181100" cy="542925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7DAEF77-579D-40CB-9A54-7154CE63B1E7}"/>
              </a:ext>
            </a:extLst>
          </p:cNvPr>
          <p:cNvSpPr/>
          <p:nvPr/>
        </p:nvSpPr>
        <p:spPr>
          <a:xfrm>
            <a:off x="605684" y="0"/>
            <a:ext cx="2409589" cy="6858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19CE19E-A178-4D5A-ABEF-1A2ACF0BB476}"/>
              </a:ext>
            </a:extLst>
          </p:cNvPr>
          <p:cNvSpPr txBox="1"/>
          <p:nvPr/>
        </p:nvSpPr>
        <p:spPr>
          <a:xfrm>
            <a:off x="4472156" y="103212"/>
            <a:ext cx="83296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  <a:t>Поручение Президента России </a:t>
            </a:r>
            <a:br>
              <a:rPr lang="ru-RU" sz="30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</a:br>
            <a:r>
              <a:rPr lang="ru-RU" sz="30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  <a:t>по развитию ТОС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04E6879-5BE5-42B5-8BD5-0EB150788C42}"/>
              </a:ext>
            </a:extLst>
          </p:cNvPr>
          <p:cNvGrpSpPr/>
          <p:nvPr/>
        </p:nvGrpSpPr>
        <p:grpSpPr>
          <a:xfrm>
            <a:off x="4571422" y="1115088"/>
            <a:ext cx="6925253" cy="2157520"/>
            <a:chOff x="4025260" y="-462978"/>
            <a:chExt cx="6925253" cy="215752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0C9829FD-E271-4B9B-BD9D-F7A67BBA1E7F}"/>
                </a:ext>
              </a:extLst>
            </p:cNvPr>
            <p:cNvSpPr/>
            <p:nvPr/>
          </p:nvSpPr>
          <p:spPr>
            <a:xfrm>
              <a:off x="4025260" y="-462978"/>
              <a:ext cx="6925253" cy="215752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48" name="Рамка 47">
              <a:extLst>
                <a:ext uri="{FF2B5EF4-FFF2-40B4-BE49-F238E27FC236}">
                  <a16:creationId xmlns:a16="http://schemas.microsoft.com/office/drawing/2014/main" xmlns="" id="{E91FCD3D-371C-4B8C-88EE-B0FB16C42228}"/>
                </a:ext>
              </a:extLst>
            </p:cNvPr>
            <p:cNvSpPr/>
            <p:nvPr/>
          </p:nvSpPr>
          <p:spPr>
            <a:xfrm>
              <a:off x="4211070" y="-320017"/>
              <a:ext cx="6553632" cy="1871598"/>
            </a:xfrm>
            <a:prstGeom prst="frame">
              <a:avLst>
                <a:gd name="adj1" fmla="val 45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8B4FCD4-A961-4521-98BE-1F655E2E582A}"/>
                </a:ext>
              </a:extLst>
            </p:cNvPr>
            <p:cNvSpPr txBox="1"/>
            <p:nvPr/>
          </p:nvSpPr>
          <p:spPr>
            <a:xfrm>
              <a:off x="4362386" y="-153659"/>
              <a:ext cx="6251001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400" b="0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Указом Президента России от 7 мая 2018 г. поручается создать механизм прямого участия граждан в формировании комфортной городской среды, увеличить долю граждан, принимающих участие </a:t>
              </a:r>
              <a:br>
                <a:rPr lang="ru-RU" sz="1400" b="0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</a:br>
              <a:r>
                <a:rPr lang="ru-RU" sz="1400" b="0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в решении вопросов развития городской среды до 30 %.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400" b="0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Данные цели были отражены в </a:t>
              </a:r>
              <a:r>
                <a:rPr lang="ru-RU" sz="1400" b="0" i="1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Национальном проекте </a:t>
              </a:r>
              <a:br>
                <a:rPr lang="ru-RU" sz="1400" b="0" i="1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</a:br>
              <a:r>
                <a:rPr lang="ru-RU" sz="1400" b="0" i="1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«Жильё и городская среда».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FAE5F7-6AF1-434E-ADCB-7C53A4DF0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887282"/>
            <a:ext cx="4281116" cy="26373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084FBE-131D-47C3-9D12-E39C273EE9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921676"/>
            <a:ext cx="4264511" cy="2637168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7DD933F-B8D4-4352-BD22-9D66B4FE8B45}"/>
              </a:ext>
            </a:extLst>
          </p:cNvPr>
          <p:cNvGrpSpPr/>
          <p:nvPr/>
        </p:nvGrpSpPr>
        <p:grpSpPr>
          <a:xfrm>
            <a:off x="4571422" y="3826797"/>
            <a:ext cx="6797435" cy="1013513"/>
            <a:chOff x="4571422" y="3906946"/>
            <a:chExt cx="6797435" cy="101351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E23103E-393D-45D1-A419-898C1B1C8B72}"/>
                </a:ext>
              </a:extLst>
            </p:cNvPr>
            <p:cNvSpPr txBox="1"/>
            <p:nvPr/>
          </p:nvSpPr>
          <p:spPr>
            <a:xfrm>
              <a:off x="4629414" y="3936649"/>
              <a:ext cx="6739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На заседании Совета по развитию местного самоуправления в 2018 г. </a:t>
              </a:r>
              <a:br>
                <a:rPr lang="ru-RU" sz="14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</a:br>
              <a:r>
                <a:rPr lang="ru-RU" sz="14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В. В. Путин отметил необходимость всемерно поддерживать граждан, активно принимающих участие в территориально-общественном самоуправлении.</a:t>
              </a: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1EF0DCCA-BE39-4610-8951-E73755BFD14A}"/>
                </a:ext>
              </a:extLst>
            </p:cNvPr>
            <p:cNvCxnSpPr>
              <a:cxnSpLocks/>
            </p:cNvCxnSpPr>
            <p:nvPr/>
          </p:nvCxnSpPr>
          <p:spPr>
            <a:xfrm>
              <a:off x="4571422" y="3906946"/>
              <a:ext cx="0" cy="1013513"/>
            </a:xfrm>
            <a:prstGeom prst="line">
              <a:avLst/>
            </a:prstGeom>
            <a:ln w="57150">
              <a:solidFill>
                <a:srgbClr val="D612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6F1C6544-8BED-4D28-AF48-4361EECEEDC6}"/>
              </a:ext>
            </a:extLst>
          </p:cNvPr>
          <p:cNvGrpSpPr/>
          <p:nvPr/>
        </p:nvGrpSpPr>
        <p:grpSpPr>
          <a:xfrm>
            <a:off x="4571422" y="5394499"/>
            <a:ext cx="7006076" cy="1220986"/>
            <a:chOff x="4571422" y="5394499"/>
            <a:chExt cx="7006076" cy="122098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0231995D-0012-4955-B226-E5BBF4FBA300}"/>
                </a:ext>
              </a:extLst>
            </p:cNvPr>
            <p:cNvGrpSpPr/>
            <p:nvPr/>
          </p:nvGrpSpPr>
          <p:grpSpPr>
            <a:xfrm>
              <a:off x="4571422" y="5394499"/>
              <a:ext cx="6798665" cy="1013513"/>
              <a:chOff x="4571422" y="5394499"/>
              <a:chExt cx="6798665" cy="101351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30911E1-C515-4107-80FF-30A3C761933F}"/>
                  </a:ext>
                </a:extLst>
              </p:cNvPr>
              <p:cNvSpPr txBox="1"/>
              <p:nvPr/>
            </p:nvSpPr>
            <p:spPr>
              <a:xfrm>
                <a:off x="4630644" y="5424202"/>
                <a:ext cx="6739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rgbClr val="000000"/>
                    </a:solidFill>
                    <a:latin typeface="Roboto" panose="02000000000000000000" pitchFamily="2" charset="0"/>
                  </a:rPr>
                  <a:t>«</a:t>
                </a:r>
                <a:r>
                  <a:rPr lang="ru-RU" sz="1400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Только при постоянном, неформальном, заинтересованном общении </a:t>
                </a:r>
                <a:br>
                  <a:rPr lang="ru-RU" sz="1400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</a:br>
                <a:r>
                  <a:rPr lang="ru-RU" sz="1400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с жителями можно узнать, почувствовать, что их действительно волнует, </a:t>
                </a:r>
                <a:br>
                  <a:rPr lang="ru-RU" sz="1400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</a:br>
                <a:r>
                  <a:rPr lang="ru-RU" sz="1400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и вместе с гражданами добиваться решения насущных задач, строить планы развития», – В. В. Путин.</a:t>
                </a:r>
                <a:endParaRPr lang="ru-RU" sz="1400" b="0" i="1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endParaRPr>
              </a:p>
            </p:txBody>
          </p: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xmlns="" id="{B1790521-753B-45DF-9C32-3125FB6F9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422" y="5394499"/>
                <a:ext cx="0" cy="1013513"/>
              </a:xfrm>
              <a:prstGeom prst="line">
                <a:avLst/>
              </a:prstGeom>
              <a:ln w="57150">
                <a:solidFill>
                  <a:srgbClr val="D612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D03D916-4909-49C6-A0FA-8D359BC2791D}"/>
                </a:ext>
              </a:extLst>
            </p:cNvPr>
            <p:cNvSpPr txBox="1"/>
            <p:nvPr/>
          </p:nvSpPr>
          <p:spPr>
            <a:xfrm>
              <a:off x="6424676" y="6307708"/>
              <a:ext cx="51528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0" i="1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Заседание Совета по развитию местного самоуправления</a:t>
              </a:r>
            </a:p>
          </p:txBody>
        </p:sp>
      </p:grpSp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xmlns="" id="{BEC22EE6-F123-4154-B3F1-11CE352BEABE}"/>
              </a:ext>
            </a:extLst>
          </p:cNvPr>
          <p:cNvSpPr txBox="1">
            <a:spLocks/>
          </p:cNvSpPr>
          <p:nvPr/>
        </p:nvSpPr>
        <p:spPr>
          <a:xfrm>
            <a:off x="11760200" y="6426200"/>
            <a:ext cx="431800" cy="4318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200" kern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048534-623F-45E6-8348-95F5EBB58122}" type="slidenum">
              <a:rPr lang="ru-RU" smtClean="0"/>
              <a:pPr algn="ctr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815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1AABE5A-D636-45BE-AC1A-148F8044DE25}"/>
              </a:ext>
            </a:extLst>
          </p:cNvPr>
          <p:cNvSpPr/>
          <p:nvPr/>
        </p:nvSpPr>
        <p:spPr>
          <a:xfrm>
            <a:off x="7485205" y="1940058"/>
            <a:ext cx="676696" cy="491794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0442C1-4627-4086-B35D-A690D5305E52}"/>
              </a:ext>
            </a:extLst>
          </p:cNvPr>
          <p:cNvSpPr txBox="1"/>
          <p:nvPr/>
        </p:nvSpPr>
        <p:spPr>
          <a:xfrm>
            <a:off x="605685" y="303300"/>
            <a:ext cx="10187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  <a:t>Территориальное общественное самоуправление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E2999C8-8698-48A4-B02C-15968144E48D}"/>
              </a:ext>
            </a:extLst>
          </p:cNvPr>
          <p:cNvGrpSpPr/>
          <p:nvPr/>
        </p:nvGrpSpPr>
        <p:grpSpPr>
          <a:xfrm>
            <a:off x="-118752" y="970965"/>
            <a:ext cx="12429504" cy="1107187"/>
            <a:chOff x="-132386" y="5888906"/>
            <a:chExt cx="12429504" cy="110718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C23ECD6D-ED38-4174-B5B6-1816770F198C}"/>
                </a:ext>
              </a:extLst>
            </p:cNvPr>
            <p:cNvSpPr/>
            <p:nvPr/>
          </p:nvSpPr>
          <p:spPr>
            <a:xfrm>
              <a:off x="-4450" y="6027002"/>
              <a:ext cx="12192000" cy="830997"/>
            </a:xfrm>
            <a:prstGeom prst="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latin typeface="Roboto" panose="02000000000000000000" pitchFamily="2" charset="0"/>
              </a:endParaRPr>
            </a:p>
          </p:txBody>
        </p:sp>
        <p:pic>
          <p:nvPicPr>
            <p:cNvPr id="11" name="Рисунок 10" descr="Изображение выглядит как кухонная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14BF34D-5906-4CB4-B667-7FB8D66D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598707" y="5888906"/>
              <a:ext cx="698411" cy="1107187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DAA4AF5D-9B91-439F-A71C-EE293E826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-132386" y="5991532"/>
              <a:ext cx="909873" cy="9085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F2E285B-AA47-4C09-8520-70B44F016669}"/>
                </a:ext>
              </a:extLst>
            </p:cNvPr>
            <p:cNvSpPr txBox="1"/>
            <p:nvPr/>
          </p:nvSpPr>
          <p:spPr>
            <a:xfrm>
              <a:off x="596587" y="6078188"/>
              <a:ext cx="113176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92075" algn="l"/>
                </a:tabLst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Территориальное общественное самоуправление (ТОС) – это эффективная форма реализации инициатив граждан, направленных на улучшение качества жизни на своей территории. 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3F13876-6FE6-4BBF-BF6D-F3811A61AACC}"/>
              </a:ext>
            </a:extLst>
          </p:cNvPr>
          <p:cNvSpPr txBox="1"/>
          <p:nvPr/>
        </p:nvSpPr>
        <p:spPr>
          <a:xfrm>
            <a:off x="886827" y="3600432"/>
            <a:ext cx="106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ТОС</a:t>
            </a:r>
            <a:endParaRPr lang="ru-RU" sz="320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BA62105B-1C62-49F9-A886-1A753F54CDE0}"/>
              </a:ext>
            </a:extLst>
          </p:cNvPr>
          <p:cNvGrpSpPr/>
          <p:nvPr/>
        </p:nvGrpSpPr>
        <p:grpSpPr>
          <a:xfrm>
            <a:off x="642470" y="2495398"/>
            <a:ext cx="6357482" cy="2796376"/>
            <a:chOff x="656518" y="2487994"/>
            <a:chExt cx="6357482" cy="2796376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xmlns="" id="{E7265E7E-9CF3-4BE0-A346-FB96412844D0}"/>
                </a:ext>
              </a:extLst>
            </p:cNvPr>
            <p:cNvGrpSpPr/>
            <p:nvPr/>
          </p:nvGrpSpPr>
          <p:grpSpPr>
            <a:xfrm>
              <a:off x="656518" y="2487994"/>
              <a:ext cx="6357482" cy="2796376"/>
              <a:chOff x="759823" y="2836092"/>
              <a:chExt cx="6357482" cy="2796376"/>
            </a:xfrm>
          </p:grpSpPr>
          <p:grpSp>
            <p:nvGrpSpPr>
              <p:cNvPr id="99" name="Группа 98">
                <a:extLst>
                  <a:ext uri="{FF2B5EF4-FFF2-40B4-BE49-F238E27FC236}">
                    <a16:creationId xmlns:a16="http://schemas.microsoft.com/office/drawing/2014/main" xmlns="" id="{57250DC8-4744-43CA-A86C-F335D0C79F53}"/>
                  </a:ext>
                </a:extLst>
              </p:cNvPr>
              <p:cNvGrpSpPr/>
              <p:nvPr/>
            </p:nvGrpSpPr>
            <p:grpSpPr>
              <a:xfrm>
                <a:off x="3402846" y="2836092"/>
                <a:ext cx="3273519" cy="2796376"/>
                <a:chOff x="4072525" y="2314932"/>
                <a:chExt cx="3273519" cy="2796376"/>
              </a:xfrm>
            </p:grpSpPr>
            <p:grpSp>
              <p:nvGrpSpPr>
                <p:cNvPr id="141" name="Группа 140">
                  <a:extLst>
                    <a:ext uri="{FF2B5EF4-FFF2-40B4-BE49-F238E27FC236}">
                      <a16:creationId xmlns:a16="http://schemas.microsoft.com/office/drawing/2014/main" xmlns="" id="{8028A5C4-1888-4CC3-9483-03F9B748D55A}"/>
                    </a:ext>
                  </a:extLst>
                </p:cNvPr>
                <p:cNvGrpSpPr/>
                <p:nvPr/>
              </p:nvGrpSpPr>
              <p:grpSpPr>
                <a:xfrm>
                  <a:off x="5061856" y="2827120"/>
                  <a:ext cx="2284188" cy="2284188"/>
                  <a:chOff x="6368637" y="2761510"/>
                  <a:chExt cx="2319503" cy="2319503"/>
                </a:xfrm>
              </p:grpSpPr>
              <p:pic>
                <p:nvPicPr>
                  <p:cNvPr id="146" name="Рисунок 145" descr="Группа контур">
                    <a:extLst>
                      <a:ext uri="{FF2B5EF4-FFF2-40B4-BE49-F238E27FC236}">
                        <a16:creationId xmlns:a16="http://schemas.microsoft.com/office/drawing/2014/main" xmlns="" id="{98373EFB-BED2-4E69-9762-F400271476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/>
                      </a:ext>
                      <a:ext uri="{96DAC541-7B7A-43D3-8B79-37D633B846F1}">
                        <asvg:svgBlip xmlns:asvg="http://schemas.microsoft.com/office/drawing/2016/SVG/main" xmlns="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72491" y="3464061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47" name="Рисунок 146" descr="Мишень контур">
                    <a:extLst>
                      <a:ext uri="{FF2B5EF4-FFF2-40B4-BE49-F238E27FC236}">
                        <a16:creationId xmlns:a16="http://schemas.microsoft.com/office/drawing/2014/main" xmlns="" id="{770164A8-82FB-4E48-B064-3599ADE7F6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xmlns=""/>
                      </a:ext>
                      <a:ext uri="{96DAC541-7B7A-43D3-8B79-37D633B846F1}">
                        <asvg:svgBlip xmlns:asvg="http://schemas.microsoft.com/office/drawing/2016/SVG/main" xmlns="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68637" y="2761510"/>
                    <a:ext cx="2319503" cy="231950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Группа 141">
                  <a:extLst>
                    <a:ext uri="{FF2B5EF4-FFF2-40B4-BE49-F238E27FC236}">
                      <a16:creationId xmlns:a16="http://schemas.microsoft.com/office/drawing/2014/main" xmlns="" id="{9E69A37D-2F4A-4A65-A7A3-7010CB31C56E}"/>
                    </a:ext>
                  </a:extLst>
                </p:cNvPr>
                <p:cNvGrpSpPr/>
                <p:nvPr/>
              </p:nvGrpSpPr>
              <p:grpSpPr>
                <a:xfrm>
                  <a:off x="4072525" y="2314932"/>
                  <a:ext cx="1693124" cy="1246621"/>
                  <a:chOff x="3630471" y="2279731"/>
                  <a:chExt cx="1693124" cy="1246621"/>
                </a:xfrm>
              </p:grpSpPr>
              <p:pic>
                <p:nvPicPr>
                  <p:cNvPr id="143" name="Рисунок 142" descr="Здание контур">
                    <a:extLst>
                      <a:ext uri="{FF2B5EF4-FFF2-40B4-BE49-F238E27FC236}">
                        <a16:creationId xmlns:a16="http://schemas.microsoft.com/office/drawing/2014/main" xmlns="" id="{8659685B-9D84-4C8C-956E-A5ED6013D3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xmlns=""/>
                      </a:ext>
                      <a:ext uri="{96DAC541-7B7A-43D3-8B79-37D633B846F1}">
                        <asvg:svgBlip xmlns:asvg="http://schemas.microsoft.com/office/drawing/2016/SVG/main" xmlns="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74649" y="2375604"/>
                    <a:ext cx="832631" cy="832631"/>
                  </a:xfrm>
                  <a:prstGeom prst="rect">
                    <a:avLst/>
                  </a:prstGeom>
                </p:spPr>
              </p:pic>
              <p:pic>
                <p:nvPicPr>
                  <p:cNvPr id="144" name="Рисунок 143" descr="Здание контур">
                    <a:extLst>
                      <a:ext uri="{FF2B5EF4-FFF2-40B4-BE49-F238E27FC236}">
                        <a16:creationId xmlns:a16="http://schemas.microsoft.com/office/drawing/2014/main" xmlns="" id="{BCB1450A-04A2-4928-BFB5-87C9728EE0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xmlns=""/>
                      </a:ext>
                      <a:ext uri="{96DAC541-7B7A-43D3-8B79-37D633B846F1}">
                        <asvg:svgBlip xmlns:asvg="http://schemas.microsoft.com/office/drawing/2016/SVG/main" xmlns="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90964" y="2693721"/>
                    <a:ext cx="832631" cy="832631"/>
                  </a:xfrm>
                  <a:prstGeom prst="rect">
                    <a:avLst/>
                  </a:prstGeom>
                </p:spPr>
              </p:pic>
              <p:pic>
                <p:nvPicPr>
                  <p:cNvPr id="145" name="Рисунок 144" descr="Здание контур">
                    <a:extLst>
                      <a:ext uri="{FF2B5EF4-FFF2-40B4-BE49-F238E27FC236}">
                        <a16:creationId xmlns:a16="http://schemas.microsoft.com/office/drawing/2014/main" xmlns="" id="{73186CCA-A50C-46B4-A624-3FCB69A11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xmlns=""/>
                      </a:ext>
                      <a:ext uri="{96DAC541-7B7A-43D3-8B79-37D633B846F1}">
                        <asvg:svgBlip xmlns:asvg="http://schemas.microsoft.com/office/drawing/2016/SVG/main" xmlns="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30471" y="2279731"/>
                    <a:ext cx="832631" cy="83263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xmlns="" id="{049760B6-D241-4DEB-9EE3-0E16B4B6C102}"/>
                  </a:ext>
                </a:extLst>
              </p:cNvPr>
              <p:cNvGrpSpPr/>
              <p:nvPr/>
            </p:nvGrpSpPr>
            <p:grpSpPr>
              <a:xfrm>
                <a:off x="2670619" y="3214027"/>
                <a:ext cx="269230" cy="1943250"/>
                <a:chOff x="3087853" y="2546613"/>
                <a:chExt cx="367670" cy="2180477"/>
              </a:xfrm>
            </p:grpSpPr>
            <p:grpSp>
              <p:nvGrpSpPr>
                <p:cNvPr id="129" name="Группа 128">
                  <a:extLst>
                    <a:ext uri="{FF2B5EF4-FFF2-40B4-BE49-F238E27FC236}">
                      <a16:creationId xmlns:a16="http://schemas.microsoft.com/office/drawing/2014/main" xmlns="" id="{2CAB4557-35CE-4D29-A09B-E3982BF9A3AA}"/>
                    </a:ext>
                  </a:extLst>
                </p:cNvPr>
                <p:cNvGrpSpPr/>
                <p:nvPr/>
              </p:nvGrpSpPr>
              <p:grpSpPr>
                <a:xfrm>
                  <a:off x="3326922" y="2546613"/>
                  <a:ext cx="128601" cy="2180477"/>
                  <a:chOff x="2534950" y="2748110"/>
                  <a:chExt cx="128601" cy="2180477"/>
                </a:xfrm>
              </p:grpSpPr>
              <p:sp>
                <p:nvSpPr>
                  <p:cNvPr id="139" name="Прямоугольник 138">
                    <a:extLst>
                      <a:ext uri="{FF2B5EF4-FFF2-40B4-BE49-F238E27FC236}">
                        <a16:creationId xmlns:a16="http://schemas.microsoft.com/office/drawing/2014/main" xmlns="" id="{3F125C0D-8093-4EC8-A102-4B3FB0588CF9}"/>
                      </a:ext>
                    </a:extLst>
                  </p:cNvPr>
                  <p:cNvSpPr/>
                  <p:nvPr/>
                </p:nvSpPr>
                <p:spPr>
                  <a:xfrm rot="20202468">
                    <a:off x="2534950" y="2748110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  <p:sp>
                <p:nvSpPr>
                  <p:cNvPr id="140" name="Прямоугольник 139">
                    <a:extLst>
                      <a:ext uri="{FF2B5EF4-FFF2-40B4-BE49-F238E27FC236}">
                        <a16:creationId xmlns:a16="http://schemas.microsoft.com/office/drawing/2014/main" xmlns="" id="{B5051459-DDBC-470E-B1DA-38D2C98967FF}"/>
                      </a:ext>
                    </a:extLst>
                  </p:cNvPr>
                  <p:cNvSpPr/>
                  <p:nvPr/>
                </p:nvSpPr>
                <p:spPr>
                  <a:xfrm rot="1189952">
                    <a:off x="2562265" y="3777839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</p:grpSp>
            <p:grpSp>
              <p:nvGrpSpPr>
                <p:cNvPr id="130" name="Группа 129">
                  <a:extLst>
                    <a:ext uri="{FF2B5EF4-FFF2-40B4-BE49-F238E27FC236}">
                      <a16:creationId xmlns:a16="http://schemas.microsoft.com/office/drawing/2014/main" xmlns="" id="{184F84E9-B3A0-45D1-AB83-7954F4E97E88}"/>
                    </a:ext>
                  </a:extLst>
                </p:cNvPr>
                <p:cNvGrpSpPr/>
                <p:nvPr/>
              </p:nvGrpSpPr>
              <p:grpSpPr>
                <a:xfrm>
                  <a:off x="3327167" y="3250182"/>
                  <a:ext cx="45719" cy="775182"/>
                  <a:chOff x="2534950" y="2748110"/>
                  <a:chExt cx="128601" cy="2180477"/>
                </a:xfrm>
              </p:grpSpPr>
              <p:sp>
                <p:nvSpPr>
                  <p:cNvPr id="137" name="Прямоугольник 136">
                    <a:extLst>
                      <a:ext uri="{FF2B5EF4-FFF2-40B4-BE49-F238E27FC236}">
                        <a16:creationId xmlns:a16="http://schemas.microsoft.com/office/drawing/2014/main" xmlns="" id="{1174D0DF-BE17-4904-B400-DD3C7F9D36E7}"/>
                      </a:ext>
                    </a:extLst>
                  </p:cNvPr>
                  <p:cNvSpPr/>
                  <p:nvPr/>
                </p:nvSpPr>
                <p:spPr>
                  <a:xfrm rot="20202468">
                    <a:off x="2534950" y="2748110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  <p:sp>
                <p:nvSpPr>
                  <p:cNvPr id="138" name="Прямоугольник 137">
                    <a:extLst>
                      <a:ext uri="{FF2B5EF4-FFF2-40B4-BE49-F238E27FC236}">
                        <a16:creationId xmlns:a16="http://schemas.microsoft.com/office/drawing/2014/main" xmlns="" id="{AD023945-7A74-4174-8186-ACAFA05E06B0}"/>
                      </a:ext>
                    </a:extLst>
                  </p:cNvPr>
                  <p:cNvSpPr/>
                  <p:nvPr/>
                </p:nvSpPr>
                <p:spPr>
                  <a:xfrm rot="1189952">
                    <a:off x="2562265" y="3777839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</p:grpSp>
            <p:grpSp>
              <p:nvGrpSpPr>
                <p:cNvPr id="131" name="Группа 130">
                  <a:extLst>
                    <a:ext uri="{FF2B5EF4-FFF2-40B4-BE49-F238E27FC236}">
                      <a16:creationId xmlns:a16="http://schemas.microsoft.com/office/drawing/2014/main" xmlns="" id="{D1163AC5-CF43-4E09-940A-8DEA4C23B238}"/>
                    </a:ext>
                  </a:extLst>
                </p:cNvPr>
                <p:cNvGrpSpPr/>
                <p:nvPr/>
              </p:nvGrpSpPr>
              <p:grpSpPr>
                <a:xfrm>
                  <a:off x="3207510" y="3254232"/>
                  <a:ext cx="45719" cy="775182"/>
                  <a:chOff x="2534950" y="2748110"/>
                  <a:chExt cx="128601" cy="2180477"/>
                </a:xfrm>
              </p:grpSpPr>
              <p:sp>
                <p:nvSpPr>
                  <p:cNvPr id="135" name="Прямоугольник 134">
                    <a:extLst>
                      <a:ext uri="{FF2B5EF4-FFF2-40B4-BE49-F238E27FC236}">
                        <a16:creationId xmlns:a16="http://schemas.microsoft.com/office/drawing/2014/main" xmlns="" id="{E1DCAB8F-F779-4C3B-A2C9-929A21563D3F}"/>
                      </a:ext>
                    </a:extLst>
                  </p:cNvPr>
                  <p:cNvSpPr/>
                  <p:nvPr/>
                </p:nvSpPr>
                <p:spPr>
                  <a:xfrm rot="20202468">
                    <a:off x="2534950" y="2748110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  <p:sp>
                <p:nvSpPr>
                  <p:cNvPr id="136" name="Прямоугольник 135">
                    <a:extLst>
                      <a:ext uri="{FF2B5EF4-FFF2-40B4-BE49-F238E27FC236}">
                        <a16:creationId xmlns:a16="http://schemas.microsoft.com/office/drawing/2014/main" xmlns="" id="{316A73C0-60B1-447F-938A-C2D5FFEAB663}"/>
                      </a:ext>
                    </a:extLst>
                  </p:cNvPr>
                  <p:cNvSpPr/>
                  <p:nvPr/>
                </p:nvSpPr>
                <p:spPr>
                  <a:xfrm rot="1189952">
                    <a:off x="2562265" y="3777839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</p:grpSp>
            <p:grpSp>
              <p:nvGrpSpPr>
                <p:cNvPr id="132" name="Группа 131">
                  <a:extLst>
                    <a:ext uri="{FF2B5EF4-FFF2-40B4-BE49-F238E27FC236}">
                      <a16:creationId xmlns:a16="http://schemas.microsoft.com/office/drawing/2014/main" xmlns="" id="{E03C69C3-9EEB-4F39-B77F-50C4CE7BA9D0}"/>
                    </a:ext>
                  </a:extLst>
                </p:cNvPr>
                <p:cNvGrpSpPr/>
                <p:nvPr/>
              </p:nvGrpSpPr>
              <p:grpSpPr>
                <a:xfrm>
                  <a:off x="3087853" y="3258282"/>
                  <a:ext cx="45719" cy="775182"/>
                  <a:chOff x="2534950" y="2748110"/>
                  <a:chExt cx="128601" cy="2180477"/>
                </a:xfrm>
              </p:grpSpPr>
              <p:sp>
                <p:nvSpPr>
                  <p:cNvPr id="133" name="Прямоугольник 132">
                    <a:extLst>
                      <a:ext uri="{FF2B5EF4-FFF2-40B4-BE49-F238E27FC236}">
                        <a16:creationId xmlns:a16="http://schemas.microsoft.com/office/drawing/2014/main" xmlns="" id="{97A6445B-B8A3-4B41-91D3-1261F3B8D06B}"/>
                      </a:ext>
                    </a:extLst>
                  </p:cNvPr>
                  <p:cNvSpPr/>
                  <p:nvPr/>
                </p:nvSpPr>
                <p:spPr>
                  <a:xfrm rot="20202468">
                    <a:off x="2534950" y="2748110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  <p:sp>
                <p:nvSpPr>
                  <p:cNvPr id="134" name="Прямоугольник 133">
                    <a:extLst>
                      <a:ext uri="{FF2B5EF4-FFF2-40B4-BE49-F238E27FC236}">
                        <a16:creationId xmlns:a16="http://schemas.microsoft.com/office/drawing/2014/main" xmlns="" id="{4760CB18-8E1A-4C95-8321-546A2793D365}"/>
                      </a:ext>
                    </a:extLst>
                  </p:cNvPr>
                  <p:cNvSpPr/>
                  <p:nvPr/>
                </p:nvSpPr>
                <p:spPr>
                  <a:xfrm rot="1189952">
                    <a:off x="2562265" y="3777839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113" name="Группа 112">
                <a:extLst>
                  <a:ext uri="{FF2B5EF4-FFF2-40B4-BE49-F238E27FC236}">
                    <a16:creationId xmlns:a16="http://schemas.microsoft.com/office/drawing/2014/main" xmlns="" id="{3A5AD5B5-D1A1-4C74-9621-EC285DCE8540}"/>
                  </a:ext>
                </a:extLst>
              </p:cNvPr>
              <p:cNvGrpSpPr/>
              <p:nvPr/>
            </p:nvGrpSpPr>
            <p:grpSpPr>
              <a:xfrm>
                <a:off x="6848075" y="3226038"/>
                <a:ext cx="269230" cy="1943250"/>
                <a:chOff x="3087853" y="2546613"/>
                <a:chExt cx="367670" cy="2180477"/>
              </a:xfrm>
            </p:grpSpPr>
            <p:grpSp>
              <p:nvGrpSpPr>
                <p:cNvPr id="117" name="Группа 116">
                  <a:extLst>
                    <a:ext uri="{FF2B5EF4-FFF2-40B4-BE49-F238E27FC236}">
                      <a16:creationId xmlns:a16="http://schemas.microsoft.com/office/drawing/2014/main" xmlns="" id="{B7E3A36A-BF9C-4D6B-8798-669E66FAB675}"/>
                    </a:ext>
                  </a:extLst>
                </p:cNvPr>
                <p:cNvGrpSpPr/>
                <p:nvPr/>
              </p:nvGrpSpPr>
              <p:grpSpPr>
                <a:xfrm>
                  <a:off x="3326922" y="2546613"/>
                  <a:ext cx="128601" cy="2180477"/>
                  <a:chOff x="2534950" y="2748110"/>
                  <a:chExt cx="128601" cy="2180477"/>
                </a:xfrm>
              </p:grpSpPr>
              <p:sp>
                <p:nvSpPr>
                  <p:cNvPr id="127" name="Прямоугольник 126">
                    <a:extLst>
                      <a:ext uri="{FF2B5EF4-FFF2-40B4-BE49-F238E27FC236}">
                        <a16:creationId xmlns:a16="http://schemas.microsoft.com/office/drawing/2014/main" xmlns="" id="{D8BCDB0E-BDF8-41CB-BDD0-21575CA0B0BD}"/>
                      </a:ext>
                    </a:extLst>
                  </p:cNvPr>
                  <p:cNvSpPr/>
                  <p:nvPr/>
                </p:nvSpPr>
                <p:spPr>
                  <a:xfrm rot="20202468">
                    <a:off x="2534950" y="2748110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  <p:sp>
                <p:nvSpPr>
                  <p:cNvPr id="128" name="Прямоугольник 127">
                    <a:extLst>
                      <a:ext uri="{FF2B5EF4-FFF2-40B4-BE49-F238E27FC236}">
                        <a16:creationId xmlns:a16="http://schemas.microsoft.com/office/drawing/2014/main" xmlns="" id="{58D80894-3D05-4D5E-ABEC-84A75C330289}"/>
                      </a:ext>
                    </a:extLst>
                  </p:cNvPr>
                  <p:cNvSpPr/>
                  <p:nvPr/>
                </p:nvSpPr>
                <p:spPr>
                  <a:xfrm rot="1189952">
                    <a:off x="2562265" y="3777839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</p:grpSp>
            <p:grpSp>
              <p:nvGrpSpPr>
                <p:cNvPr id="118" name="Группа 117">
                  <a:extLst>
                    <a:ext uri="{FF2B5EF4-FFF2-40B4-BE49-F238E27FC236}">
                      <a16:creationId xmlns:a16="http://schemas.microsoft.com/office/drawing/2014/main" xmlns="" id="{F3FC2DAA-095A-4865-B71E-A66ED4394588}"/>
                    </a:ext>
                  </a:extLst>
                </p:cNvPr>
                <p:cNvGrpSpPr/>
                <p:nvPr/>
              </p:nvGrpSpPr>
              <p:grpSpPr>
                <a:xfrm>
                  <a:off x="3327167" y="3250182"/>
                  <a:ext cx="45719" cy="775182"/>
                  <a:chOff x="2534950" y="2748110"/>
                  <a:chExt cx="128601" cy="2180477"/>
                </a:xfrm>
              </p:grpSpPr>
              <p:sp>
                <p:nvSpPr>
                  <p:cNvPr id="125" name="Прямоугольник 124">
                    <a:extLst>
                      <a:ext uri="{FF2B5EF4-FFF2-40B4-BE49-F238E27FC236}">
                        <a16:creationId xmlns:a16="http://schemas.microsoft.com/office/drawing/2014/main" xmlns="" id="{767925BC-E86A-459A-BEBA-A6F2015A424C}"/>
                      </a:ext>
                    </a:extLst>
                  </p:cNvPr>
                  <p:cNvSpPr/>
                  <p:nvPr/>
                </p:nvSpPr>
                <p:spPr>
                  <a:xfrm rot="20202468">
                    <a:off x="2534950" y="2748110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  <p:sp>
                <p:nvSpPr>
                  <p:cNvPr id="126" name="Прямоугольник 125">
                    <a:extLst>
                      <a:ext uri="{FF2B5EF4-FFF2-40B4-BE49-F238E27FC236}">
                        <a16:creationId xmlns:a16="http://schemas.microsoft.com/office/drawing/2014/main" xmlns="" id="{4CB1C9A4-4F72-43C4-8656-7800067C28D6}"/>
                      </a:ext>
                    </a:extLst>
                  </p:cNvPr>
                  <p:cNvSpPr/>
                  <p:nvPr/>
                </p:nvSpPr>
                <p:spPr>
                  <a:xfrm rot="1189952">
                    <a:off x="2562265" y="3777839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</p:grpSp>
            <p:grpSp>
              <p:nvGrpSpPr>
                <p:cNvPr id="119" name="Группа 118">
                  <a:extLst>
                    <a:ext uri="{FF2B5EF4-FFF2-40B4-BE49-F238E27FC236}">
                      <a16:creationId xmlns:a16="http://schemas.microsoft.com/office/drawing/2014/main" xmlns="" id="{FFE9C209-2D5A-4D81-BFB1-6C9B69381FC6}"/>
                    </a:ext>
                  </a:extLst>
                </p:cNvPr>
                <p:cNvGrpSpPr/>
                <p:nvPr/>
              </p:nvGrpSpPr>
              <p:grpSpPr>
                <a:xfrm>
                  <a:off x="3207510" y="3254232"/>
                  <a:ext cx="45719" cy="775182"/>
                  <a:chOff x="2534950" y="2748110"/>
                  <a:chExt cx="128601" cy="2180477"/>
                </a:xfrm>
              </p:grpSpPr>
              <p:sp>
                <p:nvSpPr>
                  <p:cNvPr id="123" name="Прямоугольник 122">
                    <a:extLst>
                      <a:ext uri="{FF2B5EF4-FFF2-40B4-BE49-F238E27FC236}">
                        <a16:creationId xmlns:a16="http://schemas.microsoft.com/office/drawing/2014/main" xmlns="" id="{D2937BDC-133E-4084-B5FA-7E4DA806CB36}"/>
                      </a:ext>
                    </a:extLst>
                  </p:cNvPr>
                  <p:cNvSpPr/>
                  <p:nvPr/>
                </p:nvSpPr>
                <p:spPr>
                  <a:xfrm rot="20202468">
                    <a:off x="2534950" y="2748110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  <p:sp>
                <p:nvSpPr>
                  <p:cNvPr id="124" name="Прямоугольник 123">
                    <a:extLst>
                      <a:ext uri="{FF2B5EF4-FFF2-40B4-BE49-F238E27FC236}">
                        <a16:creationId xmlns:a16="http://schemas.microsoft.com/office/drawing/2014/main" xmlns="" id="{D9DEF6AE-2053-48F0-93F0-3F94E8B90409}"/>
                      </a:ext>
                    </a:extLst>
                  </p:cNvPr>
                  <p:cNvSpPr/>
                  <p:nvPr/>
                </p:nvSpPr>
                <p:spPr>
                  <a:xfrm rot="1189952">
                    <a:off x="2562265" y="3777839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</p:grpSp>
            <p:grpSp>
              <p:nvGrpSpPr>
                <p:cNvPr id="120" name="Группа 119">
                  <a:extLst>
                    <a:ext uri="{FF2B5EF4-FFF2-40B4-BE49-F238E27FC236}">
                      <a16:creationId xmlns:a16="http://schemas.microsoft.com/office/drawing/2014/main" xmlns="" id="{B969E496-485B-4630-AE22-4C43B117522B}"/>
                    </a:ext>
                  </a:extLst>
                </p:cNvPr>
                <p:cNvGrpSpPr/>
                <p:nvPr/>
              </p:nvGrpSpPr>
              <p:grpSpPr>
                <a:xfrm>
                  <a:off x="3087853" y="3258282"/>
                  <a:ext cx="45719" cy="775182"/>
                  <a:chOff x="2534950" y="2748110"/>
                  <a:chExt cx="128601" cy="2180477"/>
                </a:xfrm>
              </p:grpSpPr>
              <p:sp>
                <p:nvSpPr>
                  <p:cNvPr id="121" name="Прямоугольник 120">
                    <a:extLst>
                      <a:ext uri="{FF2B5EF4-FFF2-40B4-BE49-F238E27FC236}">
                        <a16:creationId xmlns:a16="http://schemas.microsoft.com/office/drawing/2014/main" xmlns="" id="{B98C6B1B-523F-4F64-9B1B-73E779FA8748}"/>
                      </a:ext>
                    </a:extLst>
                  </p:cNvPr>
                  <p:cNvSpPr/>
                  <p:nvPr/>
                </p:nvSpPr>
                <p:spPr>
                  <a:xfrm rot="20202468">
                    <a:off x="2534950" y="2748110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  <p:sp>
                <p:nvSpPr>
                  <p:cNvPr id="122" name="Прямоугольник 121">
                    <a:extLst>
                      <a:ext uri="{FF2B5EF4-FFF2-40B4-BE49-F238E27FC236}">
                        <a16:creationId xmlns:a16="http://schemas.microsoft.com/office/drawing/2014/main" xmlns="" id="{80CEB6EB-501F-472D-AB9D-FAA5EB6DCBF1}"/>
                      </a:ext>
                    </a:extLst>
                  </p:cNvPr>
                  <p:cNvSpPr/>
                  <p:nvPr/>
                </p:nvSpPr>
                <p:spPr>
                  <a:xfrm rot="1189952">
                    <a:off x="2562265" y="3777839"/>
                    <a:ext cx="101286" cy="1150748"/>
                  </a:xfrm>
                  <a:prstGeom prst="rect">
                    <a:avLst/>
                  </a:prstGeom>
                  <a:gradFill>
                    <a:gsLst>
                      <a:gs pos="0">
                        <a:srgbClr val="D5383B"/>
                      </a:gs>
                      <a:gs pos="100000">
                        <a:srgbClr val="5C044D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Roboto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116" name="Овал 115">
                <a:extLst>
                  <a:ext uri="{FF2B5EF4-FFF2-40B4-BE49-F238E27FC236}">
                    <a16:creationId xmlns:a16="http://schemas.microsoft.com/office/drawing/2014/main" xmlns="" id="{D86B780F-1FA1-4836-94CA-61F8F6A86273}"/>
                  </a:ext>
                </a:extLst>
              </p:cNvPr>
              <p:cNvSpPr/>
              <p:nvPr/>
            </p:nvSpPr>
            <p:spPr>
              <a:xfrm>
                <a:off x="759823" y="3452485"/>
                <a:ext cx="1433131" cy="1418167"/>
              </a:xfrm>
              <a:prstGeom prst="ellipse">
                <a:avLst/>
              </a:prstGeom>
              <a:gradFill>
                <a:gsLst>
                  <a:gs pos="0">
                    <a:srgbClr val="D5383B"/>
                  </a:gs>
                  <a:gs pos="100000">
                    <a:srgbClr val="5C044D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latin typeface="Roboto" panose="02000000000000000000" pitchFamily="2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A5B83694-6D47-408A-8BB0-4F25A3D4D293}"/>
                </a:ext>
              </a:extLst>
            </p:cNvPr>
            <p:cNvSpPr txBox="1"/>
            <p:nvPr/>
          </p:nvSpPr>
          <p:spPr>
            <a:xfrm>
              <a:off x="825965" y="3522094"/>
              <a:ext cx="10641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0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ТОС</a:t>
              </a:r>
              <a:endParaRPr lang="ru-RU" sz="3200" dirty="0">
                <a:solidFill>
                  <a:schemeClr val="bg1"/>
                </a:solidFill>
                <a:latin typeface="Roboto" panose="02000000000000000000" pitchFamily="2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C02E1E9E-96D5-4504-890E-1FD13B8F5543}"/>
              </a:ext>
            </a:extLst>
          </p:cNvPr>
          <p:cNvGrpSpPr/>
          <p:nvPr/>
        </p:nvGrpSpPr>
        <p:grpSpPr>
          <a:xfrm>
            <a:off x="7586990" y="1991633"/>
            <a:ext cx="4385012" cy="3960787"/>
            <a:chOff x="7519638" y="2254581"/>
            <a:chExt cx="4385012" cy="396078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6942EE2-0D8C-4524-BF47-D8CF22DAF9EC}"/>
                </a:ext>
              </a:extLst>
            </p:cNvPr>
            <p:cNvSpPr txBox="1"/>
            <p:nvPr/>
          </p:nvSpPr>
          <p:spPr>
            <a:xfrm>
              <a:off x="8153934" y="2417839"/>
              <a:ext cx="3199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Благоустройство территории</a:t>
              </a:r>
              <a:endParaRPr lang="ru-RU" sz="1600" dirty="0">
                <a:latin typeface="Roboto" panose="02000000000000000000" pitchFamily="2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0AD31AE3-8820-4E0D-A6EA-9CA12A0E295C}"/>
                </a:ext>
              </a:extLst>
            </p:cNvPr>
            <p:cNvSpPr txBox="1"/>
            <p:nvPr/>
          </p:nvSpPr>
          <p:spPr>
            <a:xfrm>
              <a:off x="8153934" y="2948043"/>
              <a:ext cx="3045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Решение проблем ЖКХ</a:t>
              </a:r>
              <a:endParaRPr lang="ru-RU" sz="1600" dirty="0">
                <a:latin typeface="Roboto" panose="02000000000000000000" pitchFamily="2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9A0D4DC-496C-41DF-9E12-5658E8A35637}"/>
                </a:ext>
              </a:extLst>
            </p:cNvPr>
            <p:cNvSpPr txBox="1"/>
            <p:nvPr/>
          </p:nvSpPr>
          <p:spPr>
            <a:xfrm>
              <a:off x="8172725" y="3478247"/>
              <a:ext cx="3045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Социальная помощь</a:t>
              </a:r>
              <a:endParaRPr lang="ru-RU" sz="1600" dirty="0">
                <a:latin typeface="Roboto" panose="02000000000000000000" pitchFamily="2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62A64755-D79B-490A-A21F-F617D07E1D8D}"/>
                </a:ext>
              </a:extLst>
            </p:cNvPr>
            <p:cNvSpPr txBox="1"/>
            <p:nvPr/>
          </p:nvSpPr>
          <p:spPr>
            <a:xfrm>
              <a:off x="8172725" y="4008451"/>
              <a:ext cx="3045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Решение задач экологии</a:t>
              </a:r>
              <a:endParaRPr lang="ru-RU" sz="1600" dirty="0">
                <a:latin typeface="Roboto" panose="02000000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A5E4978-C318-474A-9228-FFE25A12BE8F}"/>
                </a:ext>
              </a:extLst>
            </p:cNvPr>
            <p:cNvSpPr txBox="1"/>
            <p:nvPr/>
          </p:nvSpPr>
          <p:spPr>
            <a:xfrm>
              <a:off x="8153934" y="4538655"/>
              <a:ext cx="3045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Сохранение культуры и исторического наследия </a:t>
              </a:r>
              <a:endParaRPr lang="ru-RU" sz="1600" dirty="0">
                <a:latin typeface="Roboto" panose="02000000000000000000" pitchFamily="2" charset="0"/>
              </a:endParaRPr>
            </a:p>
          </p:txBody>
        </p:sp>
        <p:pic>
          <p:nvPicPr>
            <p:cNvPr id="89" name="Рисунок 88" descr="Город контур">
              <a:extLst>
                <a:ext uri="{FF2B5EF4-FFF2-40B4-BE49-F238E27FC236}">
                  <a16:creationId xmlns:a16="http://schemas.microsoft.com/office/drawing/2014/main" xmlns="" id="{F0D2F437-B9D5-43AD-BBA9-2D16B2E82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538688" y="2881645"/>
              <a:ext cx="473647" cy="473647"/>
            </a:xfrm>
            <a:prstGeom prst="rect">
              <a:avLst/>
            </a:prstGeom>
          </p:spPr>
        </p:pic>
        <p:pic>
          <p:nvPicPr>
            <p:cNvPr id="90" name="Рисунок 89" descr="Женщина с тростью контур">
              <a:extLst>
                <a:ext uri="{FF2B5EF4-FFF2-40B4-BE49-F238E27FC236}">
                  <a16:creationId xmlns:a16="http://schemas.microsoft.com/office/drawing/2014/main" xmlns="" id="{DCB6C5F7-7732-4DD5-9478-BD57506DB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561501" y="3413459"/>
              <a:ext cx="417709" cy="417709"/>
            </a:xfrm>
            <a:prstGeom prst="rect">
              <a:avLst/>
            </a:prstGeom>
          </p:spPr>
        </p:pic>
        <p:pic>
          <p:nvPicPr>
            <p:cNvPr id="92" name="Рисунок 91" descr="Лиственное дерево контур">
              <a:extLst>
                <a:ext uri="{FF2B5EF4-FFF2-40B4-BE49-F238E27FC236}">
                  <a16:creationId xmlns:a16="http://schemas.microsoft.com/office/drawing/2014/main" xmlns="" id="{3B7A62F8-7424-4D13-BAD8-7A0A5007A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7529156" y="3974621"/>
              <a:ext cx="473647" cy="473647"/>
            </a:xfrm>
            <a:prstGeom prst="rect">
              <a:avLst/>
            </a:prstGeom>
          </p:spPr>
        </p:pic>
        <p:pic>
          <p:nvPicPr>
            <p:cNvPr id="95" name="Рисунок 94" descr="Квадратная академическая шапочка контур">
              <a:extLst>
                <a:ext uri="{FF2B5EF4-FFF2-40B4-BE49-F238E27FC236}">
                  <a16:creationId xmlns:a16="http://schemas.microsoft.com/office/drawing/2014/main" xmlns="" id="{7499AE2A-64D4-4648-8E4D-A8B11E13F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7524006" y="4581318"/>
              <a:ext cx="473647" cy="473647"/>
            </a:xfrm>
            <a:prstGeom prst="rect">
              <a:avLst/>
            </a:prstGeom>
          </p:spPr>
        </p:pic>
        <p:pic>
          <p:nvPicPr>
            <p:cNvPr id="98" name="Рисунок 97" descr="Швабра и ведро контур">
              <a:extLst>
                <a:ext uri="{FF2B5EF4-FFF2-40B4-BE49-F238E27FC236}">
                  <a16:creationId xmlns:a16="http://schemas.microsoft.com/office/drawing/2014/main" xmlns="" id="{FE0CE69B-9F84-440B-BFEC-20A9CD629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7519638" y="2254581"/>
              <a:ext cx="473647" cy="473647"/>
            </a:xfrm>
            <a:prstGeom prst="rect">
              <a:avLst/>
            </a:prstGeom>
          </p:spPr>
        </p:pic>
        <p:pic>
          <p:nvPicPr>
            <p:cNvPr id="17" name="Рисунок 16" descr="Игровая площадка контур">
              <a:extLst>
                <a:ext uri="{FF2B5EF4-FFF2-40B4-BE49-F238E27FC236}">
                  <a16:creationId xmlns:a16="http://schemas.microsoft.com/office/drawing/2014/main" xmlns="" id="{3151E277-AFFC-482B-B923-3607F4CA0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7533885" y="5718757"/>
              <a:ext cx="496611" cy="496611"/>
            </a:xfrm>
            <a:prstGeom prst="rect">
              <a:avLst/>
            </a:prstGeom>
          </p:spPr>
        </p:pic>
        <p:pic>
          <p:nvPicPr>
            <p:cNvPr id="21" name="Рисунок 20" descr="Дорога контур">
              <a:extLst>
                <a:ext uri="{FF2B5EF4-FFF2-40B4-BE49-F238E27FC236}">
                  <a16:creationId xmlns:a16="http://schemas.microsoft.com/office/drawing/2014/main" xmlns="" id="{A90B180D-A40D-4169-92F9-051698E56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7524174" y="5168964"/>
              <a:ext cx="496611" cy="496611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B8959517-90E6-485A-9D78-DD02DBE74709}"/>
                </a:ext>
              </a:extLst>
            </p:cNvPr>
            <p:cNvSpPr txBox="1"/>
            <p:nvPr/>
          </p:nvSpPr>
          <p:spPr>
            <a:xfrm>
              <a:off x="8149898" y="5829472"/>
              <a:ext cx="3754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Детские и спортивные площадки</a:t>
              </a:r>
              <a:endParaRPr lang="ru-RU" sz="1600" dirty="0">
                <a:latin typeface="Roboto" panose="02000000000000000000" pitchFamily="2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537AB77F-42EE-4A01-A07D-724C7B28F923}"/>
                </a:ext>
              </a:extLst>
            </p:cNvPr>
            <p:cNvSpPr txBox="1"/>
            <p:nvPr/>
          </p:nvSpPr>
          <p:spPr>
            <a:xfrm>
              <a:off x="8149898" y="5307174"/>
              <a:ext cx="3754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Ремонт дорог и тротуаров</a:t>
              </a:r>
              <a:endParaRPr lang="ru-RU" sz="1600" dirty="0">
                <a:latin typeface="Roboto" panose="02000000000000000000" pitchFamily="2" charset="0"/>
              </a:endParaRPr>
            </a:p>
          </p:txBody>
        </p:sp>
      </p:grpSp>
      <p:sp>
        <p:nvSpPr>
          <p:cNvPr id="152" name="Полилиния: фигура 151">
            <a:extLst>
              <a:ext uri="{FF2B5EF4-FFF2-40B4-BE49-F238E27FC236}">
                <a16:creationId xmlns:a16="http://schemas.microsoft.com/office/drawing/2014/main" xmlns="" id="{9FA216CA-0F3C-43A0-8175-9F7BA4AD72C2}"/>
              </a:ext>
            </a:extLst>
          </p:cNvPr>
          <p:cNvSpPr/>
          <p:nvPr/>
        </p:nvSpPr>
        <p:spPr>
          <a:xfrm>
            <a:off x="0" y="5876539"/>
            <a:ext cx="6096000" cy="678161"/>
          </a:xfrm>
          <a:custGeom>
            <a:avLst/>
            <a:gdLst>
              <a:gd name="connsiteX0" fmla="*/ 0 w 6433968"/>
              <a:gd name="connsiteY0" fmla="*/ 0 h 678161"/>
              <a:gd name="connsiteX1" fmla="*/ 6433968 w 6433968"/>
              <a:gd name="connsiteY1" fmla="*/ 0 h 678161"/>
              <a:gd name="connsiteX2" fmla="*/ 5947903 w 6433968"/>
              <a:gd name="connsiteY2" fmla="*/ 678161 h 678161"/>
              <a:gd name="connsiteX3" fmla="*/ 0 w 6433968"/>
              <a:gd name="connsiteY3" fmla="*/ 678161 h 67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968" h="678161">
                <a:moveTo>
                  <a:pt x="0" y="0"/>
                </a:moveTo>
                <a:lnTo>
                  <a:pt x="6433968" y="0"/>
                </a:lnTo>
                <a:lnTo>
                  <a:pt x="5947903" y="678161"/>
                </a:lnTo>
                <a:lnTo>
                  <a:pt x="0" y="678161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77865DFB-B896-49A3-AD7B-94BE4A37428B}"/>
              </a:ext>
            </a:extLst>
          </p:cNvPr>
          <p:cNvSpPr txBox="1"/>
          <p:nvPr/>
        </p:nvSpPr>
        <p:spPr>
          <a:xfrm>
            <a:off x="642470" y="5973103"/>
            <a:ext cx="404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34874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ТОСа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в 84 субъектах РФ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69" name="Номер слайда 3">
            <a:extLst>
              <a:ext uri="{FF2B5EF4-FFF2-40B4-BE49-F238E27FC236}">
                <a16:creationId xmlns:a16="http://schemas.microsoft.com/office/drawing/2014/main" xmlns="" id="{B4D6864C-C8FA-4585-8D53-85C7FC27E62A}"/>
              </a:ext>
            </a:extLst>
          </p:cNvPr>
          <p:cNvSpPr txBox="1">
            <a:spLocks/>
          </p:cNvSpPr>
          <p:nvPr/>
        </p:nvSpPr>
        <p:spPr>
          <a:xfrm>
            <a:off x="11760200" y="6426200"/>
            <a:ext cx="431800" cy="4318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200" kern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048534-623F-45E6-8348-95F5EBB58122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C279C838-79E9-417D-A5E1-F8C9FEDE8B49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28645976-C28F-423D-8B5A-297BC4C4B859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C0E34AEF-B6B3-411F-A65B-5AB1135A8DF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0878229" y="213610"/>
            <a:ext cx="1122334" cy="4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20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B127918-E78D-40D0-BFA2-F3583237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4" y="278096"/>
            <a:ext cx="8767504" cy="629749"/>
          </a:xfrm>
        </p:spPr>
        <p:txBody>
          <a:bodyPr/>
          <a:lstStyle/>
          <a:p>
            <a:pPr>
              <a:buClr>
                <a:srgbClr val="B02849"/>
              </a:buClr>
            </a:pPr>
            <a:r>
              <a:rPr lang="ru-RU" sz="3200" dirty="0"/>
              <a:t>Цель создания</a:t>
            </a:r>
            <a:r>
              <a:rPr lang="ru-RU" dirty="0"/>
              <a:t> и </a:t>
            </a:r>
            <a:r>
              <a:rPr lang="ru-RU" sz="3200" dirty="0"/>
              <a:t>задачи Университета ТОС</a:t>
            </a:r>
          </a:p>
        </p:txBody>
      </p:sp>
      <p:sp>
        <p:nvSpPr>
          <p:cNvPr id="55" name="Номер слайда 3">
            <a:extLst>
              <a:ext uri="{FF2B5EF4-FFF2-40B4-BE49-F238E27FC236}">
                <a16:creationId xmlns:a16="http://schemas.microsoft.com/office/drawing/2014/main" xmlns="" id="{C8C93736-1928-463D-9AEA-1942F48C10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886" y="6426200"/>
            <a:ext cx="431800" cy="431800"/>
          </a:xfr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>
              <a:defRPr lang="ru-RU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22048534-623F-45E6-8348-95F5EBB58122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28" name="Объект 1">
            <a:extLst>
              <a:ext uri="{FF2B5EF4-FFF2-40B4-BE49-F238E27FC236}">
                <a16:creationId xmlns:a16="http://schemas.microsoft.com/office/drawing/2014/main" xmlns="" id="{ACC3A84A-9731-499A-BB8C-F5CA7E2EAB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7884" y="952497"/>
            <a:ext cx="10960503" cy="1468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D5383D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Продолжающаяся реформа МСУ и трансформация моделей взаимодействия с различными локальными организациями жителей, активное развитие во многих регионах ТОС и других форм участия жителей в МСУ все острее высвечивает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нехватку профессиональных специалистов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владеющих не только необходимым набором научных и аналитических компетенций, но также и современными социальными технологиями поддержки самоорганизации, включая создание и функционирование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ТОСов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советов МКД, ТСЖ, ТСН. </a:t>
            </a:r>
          </a:p>
          <a:p>
            <a:pPr algn="l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1354EA8-9F73-4285-9C7E-CAB349098784}"/>
              </a:ext>
            </a:extLst>
          </p:cNvPr>
          <p:cNvGrpSpPr/>
          <p:nvPr/>
        </p:nvGrpSpPr>
        <p:grpSpPr>
          <a:xfrm>
            <a:off x="843734" y="2554605"/>
            <a:ext cx="5106208" cy="1037458"/>
            <a:chOff x="1069687" y="4002368"/>
            <a:chExt cx="1876713" cy="429532"/>
          </a:xfrm>
        </p:grpSpPr>
        <p:sp>
          <p:nvSpPr>
            <p:cNvPr id="11" name="Блок-схема: данные 10">
              <a:extLst>
                <a:ext uri="{FF2B5EF4-FFF2-40B4-BE49-F238E27FC236}">
                  <a16:creationId xmlns:a16="http://schemas.microsoft.com/office/drawing/2014/main" xmlns="" id="{30BD984B-C2B6-4148-AB63-E4CE8F37A6EA}"/>
                </a:ext>
              </a:extLst>
            </p:cNvPr>
            <p:cNvSpPr/>
            <p:nvPr/>
          </p:nvSpPr>
          <p:spPr>
            <a:xfrm>
              <a:off x="1069687" y="4002368"/>
              <a:ext cx="1876713" cy="429532"/>
            </a:xfrm>
            <a:prstGeom prst="flowChartInputOutpu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AFD4020-2312-4452-A820-C1E9CD3C25D1}"/>
                </a:ext>
              </a:extLst>
            </p:cNvPr>
            <p:cNvSpPr txBox="1"/>
            <p:nvPr/>
          </p:nvSpPr>
          <p:spPr>
            <a:xfrm>
              <a:off x="1312992" y="4081252"/>
              <a:ext cx="1390104" cy="27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Задачи создания Университета ТОС: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EE5779-9B66-41C2-BC5A-4284D383F178}"/>
              </a:ext>
            </a:extLst>
          </p:cNvPr>
          <p:cNvSpPr txBox="1"/>
          <p:nvPr/>
        </p:nvSpPr>
        <p:spPr>
          <a:xfrm>
            <a:off x="734188" y="3683520"/>
            <a:ext cx="5106208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ts val="1500"/>
              </a:spcBef>
              <a:buClr>
                <a:srgbClr val="B0284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повысить квалификацию и профессионализм руководителей и актива органов ТОС, советов МКД, ТСЖ;</a:t>
            </a:r>
          </a:p>
          <a:p>
            <a:pPr marL="285750" indent="-285750" algn="l">
              <a:lnSpc>
                <a:spcPct val="100000"/>
              </a:lnSpc>
              <a:spcBef>
                <a:spcPts val="1500"/>
              </a:spcBef>
              <a:buClr>
                <a:srgbClr val="B0284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оказать необходимое содействие ОАТОС посредством реализации образовательных программ в выполнении стратегического плана развития ТОС;</a:t>
            </a:r>
          </a:p>
          <a:p>
            <a:pPr marL="285750" indent="-285750" algn="l">
              <a:lnSpc>
                <a:spcPct val="100000"/>
              </a:lnSpc>
              <a:spcBef>
                <a:spcPts val="1500"/>
              </a:spcBef>
              <a:buClr>
                <a:srgbClr val="B0284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собрать базу знаний, лучших практик 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-52"/>
              </a:rPr>
              <a:t> 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инициатив ТОС, советов МКД, ТСЖ для масштабирования и обмена опытом.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EA02CE9-1003-4DB1-9281-DF1A5DDD7759}"/>
              </a:ext>
            </a:extLst>
          </p:cNvPr>
          <p:cNvSpPr/>
          <p:nvPr/>
        </p:nvSpPr>
        <p:spPr>
          <a:xfrm>
            <a:off x="6025139" y="2465937"/>
            <a:ext cx="70861" cy="438050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grpSp>
        <p:nvGrpSpPr>
          <p:cNvPr id="81" name="Рисунок 36">
            <a:extLst>
              <a:ext uri="{FF2B5EF4-FFF2-40B4-BE49-F238E27FC236}">
                <a16:creationId xmlns:a16="http://schemas.microsoft.com/office/drawing/2014/main" xmlns="" id="{25E6792B-909C-4BC4-9033-4CD11E74ABE5}"/>
              </a:ext>
            </a:extLst>
          </p:cNvPr>
          <p:cNvGrpSpPr>
            <a:grpSpLocks noChangeAspect="1"/>
          </p:cNvGrpSpPr>
          <p:nvPr/>
        </p:nvGrpSpPr>
        <p:grpSpPr>
          <a:xfrm>
            <a:off x="6409189" y="3802054"/>
            <a:ext cx="376313" cy="380616"/>
            <a:chOff x="6025460" y="2555745"/>
            <a:chExt cx="542790" cy="549004"/>
          </a:xfrm>
          <a:solidFill>
            <a:schemeClr val="bg1"/>
          </a:solidFill>
        </p:grpSpPr>
        <p:sp>
          <p:nvSpPr>
            <p:cNvPr id="82" name="Полилиния 99">
              <a:extLst>
                <a:ext uri="{FF2B5EF4-FFF2-40B4-BE49-F238E27FC236}">
                  <a16:creationId xmlns:a16="http://schemas.microsoft.com/office/drawing/2014/main" xmlns="" id="{10151953-AC9B-4051-9F70-8A130530A8EE}"/>
                </a:ext>
              </a:extLst>
            </p:cNvPr>
            <p:cNvSpPr/>
            <p:nvPr/>
          </p:nvSpPr>
          <p:spPr>
            <a:xfrm>
              <a:off x="6025460" y="2555745"/>
              <a:ext cx="542790" cy="549004"/>
            </a:xfrm>
            <a:custGeom>
              <a:avLst/>
              <a:gdLst>
                <a:gd name="connsiteX0" fmla="*/ 534871 w 542790"/>
                <a:gd name="connsiteY0" fmla="*/ 396185 h 549004"/>
                <a:gd name="connsiteX1" fmla="*/ 433081 w 542790"/>
                <a:gd name="connsiteY1" fmla="*/ 294395 h 549004"/>
                <a:gd name="connsiteX2" fmla="*/ 394921 w 542790"/>
                <a:gd name="connsiteY2" fmla="*/ 294395 h 549004"/>
                <a:gd name="connsiteX3" fmla="*/ 325171 w 542790"/>
                <a:gd name="connsiteY3" fmla="*/ 364055 h 549004"/>
                <a:gd name="connsiteX4" fmla="*/ 321211 w 542790"/>
                <a:gd name="connsiteY4" fmla="*/ 362705 h 549004"/>
                <a:gd name="connsiteX5" fmla="*/ 234001 w 542790"/>
                <a:gd name="connsiteY5" fmla="*/ 335435 h 549004"/>
                <a:gd name="connsiteX6" fmla="*/ 234001 w 542790"/>
                <a:gd name="connsiteY6" fmla="*/ 329225 h 549004"/>
                <a:gd name="connsiteX7" fmla="*/ 289981 w 542790"/>
                <a:gd name="connsiteY7" fmla="*/ 312125 h 549004"/>
                <a:gd name="connsiteX8" fmla="*/ 306001 w 542790"/>
                <a:gd name="connsiteY8" fmla="*/ 315005 h 549004"/>
                <a:gd name="connsiteX9" fmla="*/ 351001 w 542790"/>
                <a:gd name="connsiteY9" fmla="*/ 270005 h 549004"/>
                <a:gd name="connsiteX10" fmla="*/ 348031 w 542790"/>
                <a:gd name="connsiteY10" fmla="*/ 253895 h 549004"/>
                <a:gd name="connsiteX11" fmla="*/ 362084 w 542790"/>
                <a:gd name="connsiteY11" fmla="*/ 191970 h 549004"/>
                <a:gd name="connsiteX12" fmla="*/ 324001 w 542790"/>
                <a:gd name="connsiteY12" fmla="*/ 171005 h 549004"/>
                <a:gd name="connsiteX13" fmla="*/ 324001 w 542790"/>
                <a:gd name="connsiteY13" fmla="*/ 159485 h 549004"/>
                <a:gd name="connsiteX14" fmla="*/ 333001 w 542790"/>
                <a:gd name="connsiteY14" fmla="*/ 144005 h 549004"/>
                <a:gd name="connsiteX15" fmla="*/ 333001 w 542790"/>
                <a:gd name="connsiteY15" fmla="*/ 126005 h 549004"/>
                <a:gd name="connsiteX16" fmla="*/ 315001 w 542790"/>
                <a:gd name="connsiteY16" fmla="*/ 108005 h 549004"/>
                <a:gd name="connsiteX17" fmla="*/ 296551 w 542790"/>
                <a:gd name="connsiteY17" fmla="*/ 108005 h 549004"/>
                <a:gd name="connsiteX18" fmla="*/ 268021 w 542790"/>
                <a:gd name="connsiteY18" fmla="*/ 46985 h 549004"/>
                <a:gd name="connsiteX19" fmla="*/ 247501 w 542790"/>
                <a:gd name="connsiteY19" fmla="*/ 31235 h 549004"/>
                <a:gd name="connsiteX20" fmla="*/ 214831 w 542790"/>
                <a:gd name="connsiteY20" fmla="*/ 19535 h 549004"/>
                <a:gd name="connsiteX21" fmla="*/ 181681 w 542790"/>
                <a:gd name="connsiteY21" fmla="*/ 1024 h 549004"/>
                <a:gd name="connsiteX22" fmla="*/ 163171 w 542790"/>
                <a:gd name="connsiteY22" fmla="*/ 19535 h 549004"/>
                <a:gd name="connsiteX23" fmla="*/ 81631 w 542790"/>
                <a:gd name="connsiteY23" fmla="*/ 108005 h 549004"/>
                <a:gd name="connsiteX24" fmla="*/ 63001 w 542790"/>
                <a:gd name="connsiteY24" fmla="*/ 108005 h 549004"/>
                <a:gd name="connsiteX25" fmla="*/ 45001 w 542790"/>
                <a:gd name="connsiteY25" fmla="*/ 126005 h 549004"/>
                <a:gd name="connsiteX26" fmla="*/ 45001 w 542790"/>
                <a:gd name="connsiteY26" fmla="*/ 144005 h 549004"/>
                <a:gd name="connsiteX27" fmla="*/ 54001 w 542790"/>
                <a:gd name="connsiteY27" fmla="*/ 159485 h 549004"/>
                <a:gd name="connsiteX28" fmla="*/ 54001 w 542790"/>
                <a:gd name="connsiteY28" fmla="*/ 171005 h 549004"/>
                <a:gd name="connsiteX29" fmla="*/ 9006 w 542790"/>
                <a:gd name="connsiteY29" fmla="*/ 215811 h 549004"/>
                <a:gd name="connsiteX30" fmla="*/ 29971 w 542790"/>
                <a:gd name="connsiteY30" fmla="*/ 253895 h 549004"/>
                <a:gd name="connsiteX31" fmla="*/ 27001 w 542790"/>
                <a:gd name="connsiteY31" fmla="*/ 270005 h 549004"/>
                <a:gd name="connsiteX32" fmla="*/ 72001 w 542790"/>
                <a:gd name="connsiteY32" fmla="*/ 315005 h 549004"/>
                <a:gd name="connsiteX33" fmla="*/ 88021 w 542790"/>
                <a:gd name="connsiteY33" fmla="*/ 312125 h 549004"/>
                <a:gd name="connsiteX34" fmla="*/ 144001 w 542790"/>
                <a:gd name="connsiteY34" fmla="*/ 329225 h 549004"/>
                <a:gd name="connsiteX35" fmla="*/ 144001 w 542790"/>
                <a:gd name="connsiteY35" fmla="*/ 335435 h 549004"/>
                <a:gd name="connsiteX36" fmla="*/ 56791 w 542790"/>
                <a:gd name="connsiteY36" fmla="*/ 362705 h 549004"/>
                <a:gd name="connsiteX37" fmla="*/ 1 w 542790"/>
                <a:gd name="connsiteY37" fmla="*/ 439925 h 549004"/>
                <a:gd name="connsiteX38" fmla="*/ 1 w 542790"/>
                <a:gd name="connsiteY38" fmla="*/ 540005 h 549004"/>
                <a:gd name="connsiteX39" fmla="*/ 9001 w 542790"/>
                <a:gd name="connsiteY39" fmla="*/ 549005 h 549004"/>
                <a:gd name="connsiteX40" fmla="*/ 477001 w 542790"/>
                <a:gd name="connsiteY40" fmla="*/ 549005 h 549004"/>
                <a:gd name="connsiteX41" fmla="*/ 495001 w 542790"/>
                <a:gd name="connsiteY41" fmla="*/ 531005 h 549004"/>
                <a:gd name="connsiteX42" fmla="*/ 495001 w 542790"/>
                <a:gd name="connsiteY42" fmla="*/ 432635 h 549004"/>
                <a:gd name="connsiteX43" fmla="*/ 496711 w 542790"/>
                <a:gd name="connsiteY43" fmla="*/ 434345 h 549004"/>
                <a:gd name="connsiteX44" fmla="*/ 515791 w 542790"/>
                <a:gd name="connsiteY44" fmla="*/ 442265 h 549004"/>
                <a:gd name="connsiteX45" fmla="*/ 542791 w 542790"/>
                <a:gd name="connsiteY45" fmla="*/ 415265 h 549004"/>
                <a:gd name="connsiteX46" fmla="*/ 534871 w 542790"/>
                <a:gd name="connsiteY46" fmla="*/ 396185 h 549004"/>
                <a:gd name="connsiteX47" fmla="*/ 310951 w 542790"/>
                <a:gd name="connsiteY47" fmla="*/ 378365 h 549004"/>
                <a:gd name="connsiteX48" fmla="*/ 293131 w 542790"/>
                <a:gd name="connsiteY48" fmla="*/ 396185 h 549004"/>
                <a:gd name="connsiteX49" fmla="*/ 287821 w 542790"/>
                <a:gd name="connsiteY49" fmla="*/ 403925 h 549004"/>
                <a:gd name="connsiteX50" fmla="*/ 285841 w 542790"/>
                <a:gd name="connsiteY50" fmla="*/ 399155 h 549004"/>
                <a:gd name="connsiteX51" fmla="*/ 252271 w 542790"/>
                <a:gd name="connsiteY51" fmla="*/ 359915 h 549004"/>
                <a:gd name="connsiteX52" fmla="*/ 189001 w 542790"/>
                <a:gd name="connsiteY52" fmla="*/ 297005 h 549004"/>
                <a:gd name="connsiteX53" fmla="*/ 135001 w 542790"/>
                <a:gd name="connsiteY53" fmla="*/ 276215 h 549004"/>
                <a:gd name="connsiteX54" fmla="*/ 135001 w 542790"/>
                <a:gd name="connsiteY54" fmla="*/ 270005 h 549004"/>
                <a:gd name="connsiteX55" fmla="*/ 171001 w 542790"/>
                <a:gd name="connsiteY55" fmla="*/ 270005 h 549004"/>
                <a:gd name="connsiteX56" fmla="*/ 171001 w 542790"/>
                <a:gd name="connsiteY56" fmla="*/ 252005 h 549004"/>
                <a:gd name="connsiteX57" fmla="*/ 135001 w 542790"/>
                <a:gd name="connsiteY57" fmla="*/ 252005 h 549004"/>
                <a:gd name="connsiteX58" fmla="*/ 135001 w 542790"/>
                <a:gd name="connsiteY58" fmla="*/ 234005 h 549004"/>
                <a:gd name="connsiteX59" fmla="*/ 243001 w 542790"/>
                <a:gd name="connsiteY59" fmla="*/ 234005 h 549004"/>
                <a:gd name="connsiteX60" fmla="*/ 243001 w 542790"/>
                <a:gd name="connsiteY60" fmla="*/ 252005 h 549004"/>
                <a:gd name="connsiteX61" fmla="*/ 207001 w 542790"/>
                <a:gd name="connsiteY61" fmla="*/ 252005 h 549004"/>
                <a:gd name="connsiteX62" fmla="*/ 207001 w 542790"/>
                <a:gd name="connsiteY62" fmla="*/ 270005 h 549004"/>
                <a:gd name="connsiteX63" fmla="*/ 243001 w 542790"/>
                <a:gd name="connsiteY63" fmla="*/ 270005 h 549004"/>
                <a:gd name="connsiteX64" fmla="*/ 243001 w 542790"/>
                <a:gd name="connsiteY64" fmla="*/ 276215 h 549004"/>
                <a:gd name="connsiteX65" fmla="*/ 189001 w 542790"/>
                <a:gd name="connsiteY65" fmla="*/ 297005 h 549004"/>
                <a:gd name="connsiteX66" fmla="*/ 216001 w 542790"/>
                <a:gd name="connsiteY66" fmla="*/ 311135 h 549004"/>
                <a:gd name="connsiteX67" fmla="*/ 216001 w 542790"/>
                <a:gd name="connsiteY67" fmla="*/ 341195 h 549004"/>
                <a:gd name="connsiteX68" fmla="*/ 210691 w 542790"/>
                <a:gd name="connsiteY68" fmla="*/ 370265 h 549004"/>
                <a:gd name="connsiteX69" fmla="*/ 167311 w 542790"/>
                <a:gd name="connsiteY69" fmla="*/ 370265 h 549004"/>
                <a:gd name="connsiteX70" fmla="*/ 162001 w 542790"/>
                <a:gd name="connsiteY70" fmla="*/ 341195 h 549004"/>
                <a:gd name="connsiteX71" fmla="*/ 162001 w 542790"/>
                <a:gd name="connsiteY71" fmla="*/ 311135 h 549004"/>
                <a:gd name="connsiteX72" fmla="*/ 216001 w 542790"/>
                <a:gd name="connsiteY72" fmla="*/ 311135 h 549004"/>
                <a:gd name="connsiteX73" fmla="*/ 108811 w 542790"/>
                <a:gd name="connsiteY73" fmla="*/ 162005 h 549004"/>
                <a:gd name="connsiteX74" fmla="*/ 269191 w 542790"/>
                <a:gd name="connsiteY74" fmla="*/ 162005 h 549004"/>
                <a:gd name="connsiteX75" fmla="*/ 246061 w 542790"/>
                <a:gd name="connsiteY75" fmla="*/ 216005 h 549004"/>
                <a:gd name="connsiteX76" fmla="*/ 131941 w 542790"/>
                <a:gd name="connsiteY76" fmla="*/ 216005 h 549004"/>
                <a:gd name="connsiteX77" fmla="*/ 117001 w 542790"/>
                <a:gd name="connsiteY77" fmla="*/ 226895 h 549004"/>
                <a:gd name="connsiteX78" fmla="*/ 117001 w 542790"/>
                <a:gd name="connsiteY78" fmla="*/ 252905 h 549004"/>
                <a:gd name="connsiteX79" fmla="*/ 108001 w 542790"/>
                <a:gd name="connsiteY79" fmla="*/ 216005 h 549004"/>
                <a:gd name="connsiteX80" fmla="*/ 108001 w 542790"/>
                <a:gd name="connsiteY80" fmla="*/ 205835 h 549004"/>
                <a:gd name="connsiteX81" fmla="*/ 270001 w 542790"/>
                <a:gd name="connsiteY81" fmla="*/ 205835 h 549004"/>
                <a:gd name="connsiteX82" fmla="*/ 270001 w 542790"/>
                <a:gd name="connsiteY82" fmla="*/ 216005 h 549004"/>
                <a:gd name="connsiteX83" fmla="*/ 261001 w 542790"/>
                <a:gd name="connsiteY83" fmla="*/ 252905 h 549004"/>
                <a:gd name="connsiteX84" fmla="*/ 261001 w 542790"/>
                <a:gd name="connsiteY84" fmla="*/ 226895 h 549004"/>
                <a:gd name="connsiteX85" fmla="*/ 317431 w 542790"/>
                <a:gd name="connsiteY85" fmla="*/ 189995 h 549004"/>
                <a:gd name="connsiteX86" fmla="*/ 324001 w 542790"/>
                <a:gd name="connsiteY86" fmla="*/ 189005 h 549004"/>
                <a:gd name="connsiteX87" fmla="*/ 351001 w 542790"/>
                <a:gd name="connsiteY87" fmla="*/ 216005 h 549004"/>
                <a:gd name="connsiteX88" fmla="*/ 332821 w 542790"/>
                <a:gd name="connsiteY88" fmla="*/ 241295 h 549004"/>
                <a:gd name="connsiteX89" fmla="*/ 327241 w 542790"/>
                <a:gd name="connsiteY89" fmla="*/ 247055 h 549004"/>
                <a:gd name="connsiteX90" fmla="*/ 328411 w 542790"/>
                <a:gd name="connsiteY90" fmla="*/ 254975 h 549004"/>
                <a:gd name="connsiteX91" fmla="*/ 333001 w 542790"/>
                <a:gd name="connsiteY91" fmla="*/ 270005 h 549004"/>
                <a:gd name="connsiteX92" fmla="*/ 305981 w 542790"/>
                <a:gd name="connsiteY92" fmla="*/ 296985 h 549004"/>
                <a:gd name="connsiteX93" fmla="*/ 290971 w 542790"/>
                <a:gd name="connsiteY93" fmla="*/ 292415 h 549004"/>
                <a:gd name="connsiteX94" fmla="*/ 283141 w 542790"/>
                <a:gd name="connsiteY94" fmla="*/ 291335 h 549004"/>
                <a:gd name="connsiteX95" fmla="*/ 277381 w 542790"/>
                <a:gd name="connsiteY95" fmla="*/ 296915 h 549004"/>
                <a:gd name="connsiteX96" fmla="*/ 243554 w 542790"/>
                <a:gd name="connsiteY96" fmla="*/ 313589 h 549004"/>
                <a:gd name="connsiteX97" fmla="*/ 234001 w 542790"/>
                <a:gd name="connsiteY97" fmla="*/ 307895 h 549004"/>
                <a:gd name="connsiteX98" fmla="*/ 234001 w 542790"/>
                <a:gd name="connsiteY98" fmla="*/ 304115 h 549004"/>
                <a:gd name="connsiteX99" fmla="*/ 288001 w 542790"/>
                <a:gd name="connsiteY99" fmla="*/ 216005 h 549004"/>
                <a:gd name="connsiteX100" fmla="*/ 288001 w 542790"/>
                <a:gd name="connsiteY100" fmla="*/ 162005 h 549004"/>
                <a:gd name="connsiteX101" fmla="*/ 306001 w 542790"/>
                <a:gd name="connsiteY101" fmla="*/ 162005 h 549004"/>
                <a:gd name="connsiteX102" fmla="*/ 306001 w 542790"/>
                <a:gd name="connsiteY102" fmla="*/ 181355 h 549004"/>
                <a:gd name="connsiteX103" fmla="*/ 309601 w 542790"/>
                <a:gd name="connsiteY103" fmla="*/ 188555 h 549004"/>
                <a:gd name="connsiteX104" fmla="*/ 317431 w 542790"/>
                <a:gd name="connsiteY104" fmla="*/ 189995 h 549004"/>
                <a:gd name="connsiteX105" fmla="*/ 216001 w 542790"/>
                <a:gd name="connsiteY105" fmla="*/ 38075 h 549004"/>
                <a:gd name="connsiteX106" fmla="*/ 234001 w 542790"/>
                <a:gd name="connsiteY106" fmla="*/ 44555 h 549004"/>
                <a:gd name="connsiteX107" fmla="*/ 234001 w 542790"/>
                <a:gd name="connsiteY107" fmla="*/ 90005 h 549004"/>
                <a:gd name="connsiteX108" fmla="*/ 252001 w 542790"/>
                <a:gd name="connsiteY108" fmla="*/ 90005 h 549004"/>
                <a:gd name="connsiteX109" fmla="*/ 252001 w 542790"/>
                <a:gd name="connsiteY109" fmla="*/ 56885 h 549004"/>
                <a:gd name="connsiteX110" fmla="*/ 255241 w 542790"/>
                <a:gd name="connsiteY110" fmla="*/ 59765 h 549004"/>
                <a:gd name="connsiteX111" fmla="*/ 278551 w 542790"/>
                <a:gd name="connsiteY111" fmla="*/ 108005 h 549004"/>
                <a:gd name="connsiteX112" fmla="*/ 216001 w 542790"/>
                <a:gd name="connsiteY112" fmla="*/ 108005 h 549004"/>
                <a:gd name="connsiteX113" fmla="*/ 180001 w 542790"/>
                <a:gd name="connsiteY113" fmla="*/ 27005 h 549004"/>
                <a:gd name="connsiteX114" fmla="*/ 189001 w 542790"/>
                <a:gd name="connsiteY114" fmla="*/ 18005 h 549004"/>
                <a:gd name="connsiteX115" fmla="*/ 198001 w 542790"/>
                <a:gd name="connsiteY115" fmla="*/ 27005 h 549004"/>
                <a:gd name="connsiteX116" fmla="*/ 198001 w 542790"/>
                <a:gd name="connsiteY116" fmla="*/ 108005 h 549004"/>
                <a:gd name="connsiteX117" fmla="*/ 180001 w 542790"/>
                <a:gd name="connsiteY117" fmla="*/ 108005 h 549004"/>
                <a:gd name="connsiteX118" fmla="*/ 126001 w 542790"/>
                <a:gd name="connsiteY118" fmla="*/ 56795 h 549004"/>
                <a:gd name="connsiteX119" fmla="*/ 126001 w 542790"/>
                <a:gd name="connsiteY119" fmla="*/ 90005 h 549004"/>
                <a:gd name="connsiteX120" fmla="*/ 144001 w 542790"/>
                <a:gd name="connsiteY120" fmla="*/ 90005 h 549004"/>
                <a:gd name="connsiteX121" fmla="*/ 144001 w 542790"/>
                <a:gd name="connsiteY121" fmla="*/ 44555 h 549004"/>
                <a:gd name="connsiteX122" fmla="*/ 162001 w 542790"/>
                <a:gd name="connsiteY122" fmla="*/ 38075 h 549004"/>
                <a:gd name="connsiteX123" fmla="*/ 162001 w 542790"/>
                <a:gd name="connsiteY123" fmla="*/ 108005 h 549004"/>
                <a:gd name="connsiteX124" fmla="*/ 99541 w 542790"/>
                <a:gd name="connsiteY124" fmla="*/ 108005 h 549004"/>
                <a:gd name="connsiteX125" fmla="*/ 126001 w 542790"/>
                <a:gd name="connsiteY125" fmla="*/ 56795 h 549004"/>
                <a:gd name="connsiteX126" fmla="*/ 63001 w 542790"/>
                <a:gd name="connsiteY126" fmla="*/ 126005 h 549004"/>
                <a:gd name="connsiteX127" fmla="*/ 315001 w 542790"/>
                <a:gd name="connsiteY127" fmla="*/ 126005 h 549004"/>
                <a:gd name="connsiteX128" fmla="*/ 315001 w 542790"/>
                <a:gd name="connsiteY128" fmla="*/ 144005 h 549004"/>
                <a:gd name="connsiteX129" fmla="*/ 63001 w 542790"/>
                <a:gd name="connsiteY129" fmla="*/ 144005 h 549004"/>
                <a:gd name="connsiteX130" fmla="*/ 126001 w 542790"/>
                <a:gd name="connsiteY130" fmla="*/ 315005 h 549004"/>
                <a:gd name="connsiteX131" fmla="*/ 100621 w 542790"/>
                <a:gd name="connsiteY131" fmla="*/ 296915 h 549004"/>
                <a:gd name="connsiteX132" fmla="*/ 94861 w 542790"/>
                <a:gd name="connsiteY132" fmla="*/ 291335 h 549004"/>
                <a:gd name="connsiteX133" fmla="*/ 87031 w 542790"/>
                <a:gd name="connsiteY133" fmla="*/ 292415 h 549004"/>
                <a:gd name="connsiteX134" fmla="*/ 49591 w 542790"/>
                <a:gd name="connsiteY134" fmla="*/ 284915 h 549004"/>
                <a:gd name="connsiteX135" fmla="*/ 49591 w 542790"/>
                <a:gd name="connsiteY135" fmla="*/ 254975 h 549004"/>
                <a:gd name="connsiteX136" fmla="*/ 50761 w 542790"/>
                <a:gd name="connsiteY136" fmla="*/ 247055 h 549004"/>
                <a:gd name="connsiteX137" fmla="*/ 45181 w 542790"/>
                <a:gd name="connsiteY137" fmla="*/ 241295 h 549004"/>
                <a:gd name="connsiteX138" fmla="*/ 27001 w 542790"/>
                <a:gd name="connsiteY138" fmla="*/ 216005 h 549004"/>
                <a:gd name="connsiteX139" fmla="*/ 54001 w 542790"/>
                <a:gd name="connsiteY139" fmla="*/ 189005 h 549004"/>
                <a:gd name="connsiteX140" fmla="*/ 60571 w 542790"/>
                <a:gd name="connsiteY140" fmla="*/ 189995 h 549004"/>
                <a:gd name="connsiteX141" fmla="*/ 68401 w 542790"/>
                <a:gd name="connsiteY141" fmla="*/ 188555 h 549004"/>
                <a:gd name="connsiteX142" fmla="*/ 72001 w 542790"/>
                <a:gd name="connsiteY142" fmla="*/ 181355 h 549004"/>
                <a:gd name="connsiteX143" fmla="*/ 72001 w 542790"/>
                <a:gd name="connsiteY143" fmla="*/ 162005 h 549004"/>
                <a:gd name="connsiteX144" fmla="*/ 90001 w 542790"/>
                <a:gd name="connsiteY144" fmla="*/ 162005 h 549004"/>
                <a:gd name="connsiteX145" fmla="*/ 90001 w 542790"/>
                <a:gd name="connsiteY145" fmla="*/ 216005 h 549004"/>
                <a:gd name="connsiteX146" fmla="*/ 144001 w 542790"/>
                <a:gd name="connsiteY146" fmla="*/ 304115 h 549004"/>
                <a:gd name="connsiteX147" fmla="*/ 144001 w 542790"/>
                <a:gd name="connsiteY147" fmla="*/ 307895 h 549004"/>
                <a:gd name="connsiteX148" fmla="*/ 126001 w 542790"/>
                <a:gd name="connsiteY148" fmla="*/ 315005 h 549004"/>
                <a:gd name="connsiteX149" fmla="*/ 79201 w 542790"/>
                <a:gd name="connsiteY149" fmla="*/ 531005 h 549004"/>
                <a:gd name="connsiteX150" fmla="*/ 73531 w 542790"/>
                <a:gd name="connsiteY150" fmla="*/ 518765 h 549004"/>
                <a:gd name="connsiteX151" fmla="*/ 63001 w 542790"/>
                <a:gd name="connsiteY151" fmla="*/ 486005 h 549004"/>
                <a:gd name="connsiteX152" fmla="*/ 78391 w 542790"/>
                <a:gd name="connsiteY152" fmla="*/ 447395 h 549004"/>
                <a:gd name="connsiteX153" fmla="*/ 65611 w 542790"/>
                <a:gd name="connsiteY153" fmla="*/ 434615 h 549004"/>
                <a:gd name="connsiteX154" fmla="*/ 45001 w 542790"/>
                <a:gd name="connsiteY154" fmla="*/ 486005 h 549004"/>
                <a:gd name="connsiteX155" fmla="*/ 58681 w 542790"/>
                <a:gd name="connsiteY155" fmla="*/ 528935 h 549004"/>
                <a:gd name="connsiteX156" fmla="*/ 59761 w 542790"/>
                <a:gd name="connsiteY156" fmla="*/ 531005 h 549004"/>
                <a:gd name="connsiteX157" fmla="*/ 18001 w 542790"/>
                <a:gd name="connsiteY157" fmla="*/ 531005 h 549004"/>
                <a:gd name="connsiteX158" fmla="*/ 18001 w 542790"/>
                <a:gd name="connsiteY158" fmla="*/ 439925 h 549004"/>
                <a:gd name="connsiteX159" fmla="*/ 62191 w 542790"/>
                <a:gd name="connsiteY159" fmla="*/ 379805 h 549004"/>
                <a:gd name="connsiteX160" fmla="*/ 125731 w 542790"/>
                <a:gd name="connsiteY160" fmla="*/ 359915 h 549004"/>
                <a:gd name="connsiteX161" fmla="*/ 92161 w 542790"/>
                <a:gd name="connsiteY161" fmla="*/ 399155 h 549004"/>
                <a:gd name="connsiteX162" fmla="*/ 92611 w 542790"/>
                <a:gd name="connsiteY162" fmla="*/ 411395 h 549004"/>
                <a:gd name="connsiteX163" fmla="*/ 111871 w 542790"/>
                <a:gd name="connsiteY163" fmla="*/ 430565 h 549004"/>
                <a:gd name="connsiteX164" fmla="*/ 94051 w 542790"/>
                <a:gd name="connsiteY164" fmla="*/ 442535 h 549004"/>
                <a:gd name="connsiteX165" fmla="*/ 90001 w 542790"/>
                <a:gd name="connsiteY165" fmla="*/ 449105 h 549004"/>
                <a:gd name="connsiteX166" fmla="*/ 92611 w 542790"/>
                <a:gd name="connsiteY166" fmla="*/ 456395 h 549004"/>
                <a:gd name="connsiteX167" fmla="*/ 167311 w 542790"/>
                <a:gd name="connsiteY167" fmla="*/ 531005 h 549004"/>
                <a:gd name="connsiteX168" fmla="*/ 113131 w 542790"/>
                <a:gd name="connsiteY168" fmla="*/ 451445 h 549004"/>
                <a:gd name="connsiteX169" fmla="*/ 130951 w 542790"/>
                <a:gd name="connsiteY169" fmla="*/ 439475 h 549004"/>
                <a:gd name="connsiteX170" fmla="*/ 135001 w 542790"/>
                <a:gd name="connsiteY170" fmla="*/ 432905 h 549004"/>
                <a:gd name="connsiteX171" fmla="*/ 132391 w 542790"/>
                <a:gd name="connsiteY171" fmla="*/ 425615 h 549004"/>
                <a:gd name="connsiteX172" fmla="*/ 111241 w 542790"/>
                <a:gd name="connsiteY172" fmla="*/ 404555 h 549004"/>
                <a:gd name="connsiteX173" fmla="*/ 147511 w 542790"/>
                <a:gd name="connsiteY173" fmla="*/ 362255 h 549004"/>
                <a:gd name="connsiteX174" fmla="*/ 174961 w 542790"/>
                <a:gd name="connsiteY174" fmla="*/ 513275 h 549004"/>
                <a:gd name="connsiteX175" fmla="*/ 171451 w 542790"/>
                <a:gd name="connsiteY175" fmla="*/ 393125 h 549004"/>
                <a:gd name="connsiteX176" fmla="*/ 206551 w 542790"/>
                <a:gd name="connsiteY176" fmla="*/ 393125 h 549004"/>
                <a:gd name="connsiteX177" fmla="*/ 189001 w 542790"/>
                <a:gd name="connsiteY177" fmla="*/ 489695 h 549004"/>
                <a:gd name="connsiteX178" fmla="*/ 230491 w 542790"/>
                <a:gd name="connsiteY178" fmla="*/ 362255 h 549004"/>
                <a:gd name="connsiteX179" fmla="*/ 266761 w 542790"/>
                <a:gd name="connsiteY179" fmla="*/ 404555 h 549004"/>
                <a:gd name="connsiteX180" fmla="*/ 245611 w 542790"/>
                <a:gd name="connsiteY180" fmla="*/ 425615 h 549004"/>
                <a:gd name="connsiteX181" fmla="*/ 243001 w 542790"/>
                <a:gd name="connsiteY181" fmla="*/ 432905 h 549004"/>
                <a:gd name="connsiteX182" fmla="*/ 247051 w 542790"/>
                <a:gd name="connsiteY182" fmla="*/ 439475 h 549004"/>
                <a:gd name="connsiteX183" fmla="*/ 264871 w 542790"/>
                <a:gd name="connsiteY183" fmla="*/ 451445 h 549004"/>
                <a:gd name="connsiteX184" fmla="*/ 203041 w 542790"/>
                <a:gd name="connsiteY184" fmla="*/ 513275 h 549004"/>
                <a:gd name="connsiteX185" fmla="*/ 304471 w 542790"/>
                <a:gd name="connsiteY185" fmla="*/ 518675 h 549004"/>
                <a:gd name="connsiteX186" fmla="*/ 298801 w 542790"/>
                <a:gd name="connsiteY186" fmla="*/ 531005 h 549004"/>
                <a:gd name="connsiteX187" fmla="*/ 210691 w 542790"/>
                <a:gd name="connsiteY187" fmla="*/ 531005 h 549004"/>
                <a:gd name="connsiteX188" fmla="*/ 285391 w 542790"/>
                <a:gd name="connsiteY188" fmla="*/ 456395 h 549004"/>
                <a:gd name="connsiteX189" fmla="*/ 288001 w 542790"/>
                <a:gd name="connsiteY189" fmla="*/ 449105 h 549004"/>
                <a:gd name="connsiteX190" fmla="*/ 283951 w 542790"/>
                <a:gd name="connsiteY190" fmla="*/ 442535 h 549004"/>
                <a:gd name="connsiteX191" fmla="*/ 266131 w 542790"/>
                <a:gd name="connsiteY191" fmla="*/ 430565 h 549004"/>
                <a:gd name="connsiteX192" fmla="*/ 285391 w 542790"/>
                <a:gd name="connsiteY192" fmla="*/ 411395 h 549004"/>
                <a:gd name="connsiteX193" fmla="*/ 285571 w 542790"/>
                <a:gd name="connsiteY193" fmla="*/ 411035 h 549004"/>
                <a:gd name="connsiteX194" fmla="*/ 285211 w 542790"/>
                <a:gd name="connsiteY194" fmla="*/ 415265 h 549004"/>
                <a:gd name="connsiteX195" fmla="*/ 293041 w 542790"/>
                <a:gd name="connsiteY195" fmla="*/ 434345 h 549004"/>
                <a:gd name="connsiteX196" fmla="*/ 305821 w 542790"/>
                <a:gd name="connsiteY196" fmla="*/ 441185 h 549004"/>
                <a:gd name="connsiteX197" fmla="*/ 299611 w 542790"/>
                <a:gd name="connsiteY197" fmla="*/ 447395 h 549004"/>
                <a:gd name="connsiteX198" fmla="*/ 315001 w 542790"/>
                <a:gd name="connsiteY198" fmla="*/ 486005 h 549004"/>
                <a:gd name="connsiteX199" fmla="*/ 304471 w 542790"/>
                <a:gd name="connsiteY199" fmla="*/ 518675 h 549004"/>
                <a:gd name="connsiteX200" fmla="*/ 333001 w 542790"/>
                <a:gd name="connsiteY200" fmla="*/ 531005 h 549004"/>
                <a:gd name="connsiteX201" fmla="*/ 318241 w 542790"/>
                <a:gd name="connsiteY201" fmla="*/ 531005 h 549004"/>
                <a:gd name="connsiteX202" fmla="*/ 319321 w 542790"/>
                <a:gd name="connsiteY202" fmla="*/ 528935 h 549004"/>
                <a:gd name="connsiteX203" fmla="*/ 317971 w 542790"/>
                <a:gd name="connsiteY203" fmla="*/ 441365 h 549004"/>
                <a:gd name="connsiteX204" fmla="*/ 331291 w 542790"/>
                <a:gd name="connsiteY204" fmla="*/ 434345 h 549004"/>
                <a:gd name="connsiteX205" fmla="*/ 333001 w 542790"/>
                <a:gd name="connsiteY205" fmla="*/ 432635 h 549004"/>
                <a:gd name="connsiteX206" fmla="*/ 432001 w 542790"/>
                <a:gd name="connsiteY206" fmla="*/ 531005 h 549004"/>
                <a:gd name="connsiteX207" fmla="*/ 396001 w 542790"/>
                <a:gd name="connsiteY207" fmla="*/ 531005 h 549004"/>
                <a:gd name="connsiteX208" fmla="*/ 396001 w 542790"/>
                <a:gd name="connsiteY208" fmla="*/ 486005 h 549004"/>
                <a:gd name="connsiteX209" fmla="*/ 432001 w 542790"/>
                <a:gd name="connsiteY209" fmla="*/ 486005 h 549004"/>
                <a:gd name="connsiteX210" fmla="*/ 477001 w 542790"/>
                <a:gd name="connsiteY210" fmla="*/ 531005 h 549004"/>
                <a:gd name="connsiteX211" fmla="*/ 450001 w 542790"/>
                <a:gd name="connsiteY211" fmla="*/ 531005 h 549004"/>
                <a:gd name="connsiteX212" fmla="*/ 450001 w 542790"/>
                <a:gd name="connsiteY212" fmla="*/ 477005 h 549004"/>
                <a:gd name="connsiteX213" fmla="*/ 441001 w 542790"/>
                <a:gd name="connsiteY213" fmla="*/ 468005 h 549004"/>
                <a:gd name="connsiteX214" fmla="*/ 387001 w 542790"/>
                <a:gd name="connsiteY214" fmla="*/ 468005 h 549004"/>
                <a:gd name="connsiteX215" fmla="*/ 378001 w 542790"/>
                <a:gd name="connsiteY215" fmla="*/ 477005 h 549004"/>
                <a:gd name="connsiteX216" fmla="*/ 378001 w 542790"/>
                <a:gd name="connsiteY216" fmla="*/ 531005 h 549004"/>
                <a:gd name="connsiteX217" fmla="*/ 351001 w 542790"/>
                <a:gd name="connsiteY217" fmla="*/ 531005 h 549004"/>
                <a:gd name="connsiteX218" fmla="*/ 351001 w 542790"/>
                <a:gd name="connsiteY218" fmla="*/ 414635 h 549004"/>
                <a:gd name="connsiteX219" fmla="*/ 414001 w 542790"/>
                <a:gd name="connsiteY219" fmla="*/ 351635 h 549004"/>
                <a:gd name="connsiteX220" fmla="*/ 477001 w 542790"/>
                <a:gd name="connsiteY220" fmla="*/ 414635 h 549004"/>
                <a:gd name="connsiteX221" fmla="*/ 522181 w 542790"/>
                <a:gd name="connsiteY221" fmla="*/ 421655 h 549004"/>
                <a:gd name="connsiteX222" fmla="*/ 509491 w 542790"/>
                <a:gd name="connsiteY222" fmla="*/ 421655 h 549004"/>
                <a:gd name="connsiteX223" fmla="*/ 420391 w 542790"/>
                <a:gd name="connsiteY223" fmla="*/ 332555 h 549004"/>
                <a:gd name="connsiteX224" fmla="*/ 407611 w 542790"/>
                <a:gd name="connsiteY224" fmla="*/ 332555 h 549004"/>
                <a:gd name="connsiteX225" fmla="*/ 318511 w 542790"/>
                <a:gd name="connsiteY225" fmla="*/ 421655 h 549004"/>
                <a:gd name="connsiteX226" fmla="*/ 305821 w 542790"/>
                <a:gd name="connsiteY226" fmla="*/ 421655 h 549004"/>
                <a:gd name="connsiteX227" fmla="*/ 303211 w 542790"/>
                <a:gd name="connsiteY227" fmla="*/ 415265 h 549004"/>
                <a:gd name="connsiteX228" fmla="*/ 305821 w 542790"/>
                <a:gd name="connsiteY228" fmla="*/ 408965 h 549004"/>
                <a:gd name="connsiteX229" fmla="*/ 407611 w 542790"/>
                <a:gd name="connsiteY229" fmla="*/ 307085 h 549004"/>
                <a:gd name="connsiteX230" fmla="*/ 420391 w 542790"/>
                <a:gd name="connsiteY230" fmla="*/ 307085 h 549004"/>
                <a:gd name="connsiteX231" fmla="*/ 522181 w 542790"/>
                <a:gd name="connsiteY231" fmla="*/ 408965 h 549004"/>
                <a:gd name="connsiteX232" fmla="*/ 524791 w 542790"/>
                <a:gd name="connsiteY232" fmla="*/ 415265 h 549004"/>
                <a:gd name="connsiteX233" fmla="*/ 522181 w 542790"/>
                <a:gd name="connsiteY233" fmla="*/ 421655 h 54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542790" h="549004">
                  <a:moveTo>
                    <a:pt x="534871" y="396185"/>
                  </a:moveTo>
                  <a:lnTo>
                    <a:pt x="433081" y="294395"/>
                  </a:lnTo>
                  <a:cubicBezTo>
                    <a:pt x="422539" y="283866"/>
                    <a:pt x="405462" y="283866"/>
                    <a:pt x="394921" y="294395"/>
                  </a:cubicBezTo>
                  <a:lnTo>
                    <a:pt x="325171" y="364055"/>
                  </a:lnTo>
                  <a:cubicBezTo>
                    <a:pt x="323911" y="363605"/>
                    <a:pt x="322651" y="363155"/>
                    <a:pt x="321211" y="362705"/>
                  </a:cubicBezTo>
                  <a:lnTo>
                    <a:pt x="234001" y="335435"/>
                  </a:lnTo>
                  <a:lnTo>
                    <a:pt x="234001" y="329225"/>
                  </a:lnTo>
                  <a:cubicBezTo>
                    <a:pt x="254323" y="338134"/>
                    <a:pt x="278106" y="330869"/>
                    <a:pt x="289981" y="312125"/>
                  </a:cubicBezTo>
                  <a:cubicBezTo>
                    <a:pt x="295104" y="314039"/>
                    <a:pt x="300531" y="315015"/>
                    <a:pt x="306001" y="315005"/>
                  </a:cubicBezTo>
                  <a:cubicBezTo>
                    <a:pt x="330853" y="315005"/>
                    <a:pt x="351001" y="294857"/>
                    <a:pt x="351001" y="270005"/>
                  </a:cubicBezTo>
                  <a:cubicBezTo>
                    <a:pt x="351025" y="264496"/>
                    <a:pt x="350018" y="259032"/>
                    <a:pt x="348031" y="253895"/>
                  </a:cubicBezTo>
                  <a:cubicBezTo>
                    <a:pt x="369011" y="240675"/>
                    <a:pt x="375303" y="212950"/>
                    <a:pt x="362084" y="191970"/>
                  </a:cubicBezTo>
                  <a:cubicBezTo>
                    <a:pt x="353844" y="178892"/>
                    <a:pt x="339457" y="170972"/>
                    <a:pt x="324001" y="171005"/>
                  </a:cubicBezTo>
                  <a:lnTo>
                    <a:pt x="324001" y="159485"/>
                  </a:lnTo>
                  <a:cubicBezTo>
                    <a:pt x="329536" y="156289"/>
                    <a:pt x="332962" y="150397"/>
                    <a:pt x="333001" y="144005"/>
                  </a:cubicBezTo>
                  <a:lnTo>
                    <a:pt x="333001" y="126005"/>
                  </a:lnTo>
                  <a:cubicBezTo>
                    <a:pt x="332971" y="116076"/>
                    <a:pt x="324929" y="108034"/>
                    <a:pt x="315001" y="108005"/>
                  </a:cubicBezTo>
                  <a:lnTo>
                    <a:pt x="296551" y="108005"/>
                  </a:lnTo>
                  <a:cubicBezTo>
                    <a:pt x="294526" y="84939"/>
                    <a:pt x="284422" y="63328"/>
                    <a:pt x="268021" y="46985"/>
                  </a:cubicBezTo>
                  <a:cubicBezTo>
                    <a:pt x="261871" y="40891"/>
                    <a:pt x="254977" y="35600"/>
                    <a:pt x="247501" y="31235"/>
                  </a:cubicBezTo>
                  <a:cubicBezTo>
                    <a:pt x="237379" y="25452"/>
                    <a:pt x="226321" y="21492"/>
                    <a:pt x="214831" y="19535"/>
                  </a:cubicBezTo>
                  <a:cubicBezTo>
                    <a:pt x="210788" y="5269"/>
                    <a:pt x="195947" y="-3018"/>
                    <a:pt x="181681" y="1024"/>
                  </a:cubicBezTo>
                  <a:cubicBezTo>
                    <a:pt x="172717" y="3564"/>
                    <a:pt x="165711" y="10570"/>
                    <a:pt x="163171" y="19535"/>
                  </a:cubicBezTo>
                  <a:cubicBezTo>
                    <a:pt x="118974" y="26939"/>
                    <a:pt x="85414" y="63352"/>
                    <a:pt x="81631" y="108005"/>
                  </a:cubicBezTo>
                  <a:lnTo>
                    <a:pt x="63001" y="108005"/>
                  </a:lnTo>
                  <a:cubicBezTo>
                    <a:pt x="53072" y="108034"/>
                    <a:pt x="45030" y="116076"/>
                    <a:pt x="45001" y="126005"/>
                  </a:cubicBezTo>
                  <a:lnTo>
                    <a:pt x="45001" y="144005"/>
                  </a:lnTo>
                  <a:cubicBezTo>
                    <a:pt x="45039" y="150397"/>
                    <a:pt x="48465" y="156289"/>
                    <a:pt x="54001" y="159485"/>
                  </a:cubicBezTo>
                  <a:lnTo>
                    <a:pt x="54001" y="171005"/>
                  </a:lnTo>
                  <a:cubicBezTo>
                    <a:pt x="29203" y="170953"/>
                    <a:pt x="9058" y="191013"/>
                    <a:pt x="9006" y="215811"/>
                  </a:cubicBezTo>
                  <a:cubicBezTo>
                    <a:pt x="8973" y="231268"/>
                    <a:pt x="16893" y="245655"/>
                    <a:pt x="29971" y="253895"/>
                  </a:cubicBezTo>
                  <a:cubicBezTo>
                    <a:pt x="27983" y="259032"/>
                    <a:pt x="26976" y="264496"/>
                    <a:pt x="27001" y="270005"/>
                  </a:cubicBezTo>
                  <a:cubicBezTo>
                    <a:pt x="27001" y="294857"/>
                    <a:pt x="47148" y="315005"/>
                    <a:pt x="72001" y="315005"/>
                  </a:cubicBezTo>
                  <a:cubicBezTo>
                    <a:pt x="77470" y="315015"/>
                    <a:pt x="82897" y="314039"/>
                    <a:pt x="88021" y="312125"/>
                  </a:cubicBezTo>
                  <a:cubicBezTo>
                    <a:pt x="99896" y="330869"/>
                    <a:pt x="123678" y="338134"/>
                    <a:pt x="144001" y="329225"/>
                  </a:cubicBezTo>
                  <a:lnTo>
                    <a:pt x="144001" y="335435"/>
                  </a:lnTo>
                  <a:lnTo>
                    <a:pt x="56791" y="362705"/>
                  </a:lnTo>
                  <a:cubicBezTo>
                    <a:pt x="22923" y="373132"/>
                    <a:pt x="-137" y="404488"/>
                    <a:pt x="1" y="439925"/>
                  </a:cubicBezTo>
                  <a:lnTo>
                    <a:pt x="1" y="540005"/>
                  </a:lnTo>
                  <a:cubicBezTo>
                    <a:pt x="1" y="544975"/>
                    <a:pt x="4030" y="549005"/>
                    <a:pt x="9001" y="549005"/>
                  </a:cubicBezTo>
                  <a:lnTo>
                    <a:pt x="477001" y="549005"/>
                  </a:lnTo>
                  <a:cubicBezTo>
                    <a:pt x="486929" y="548975"/>
                    <a:pt x="494971" y="540933"/>
                    <a:pt x="495001" y="531005"/>
                  </a:cubicBezTo>
                  <a:lnTo>
                    <a:pt x="495001" y="432635"/>
                  </a:lnTo>
                  <a:lnTo>
                    <a:pt x="496711" y="434345"/>
                  </a:lnTo>
                  <a:cubicBezTo>
                    <a:pt x="501754" y="439432"/>
                    <a:pt x="508627" y="442285"/>
                    <a:pt x="515791" y="442265"/>
                  </a:cubicBezTo>
                  <a:cubicBezTo>
                    <a:pt x="530702" y="442265"/>
                    <a:pt x="542791" y="430176"/>
                    <a:pt x="542791" y="415265"/>
                  </a:cubicBezTo>
                  <a:cubicBezTo>
                    <a:pt x="542811" y="408101"/>
                    <a:pt x="539958" y="401228"/>
                    <a:pt x="534871" y="396185"/>
                  </a:cubicBezTo>
                  <a:close/>
                  <a:moveTo>
                    <a:pt x="310951" y="378365"/>
                  </a:moveTo>
                  <a:lnTo>
                    <a:pt x="293131" y="396185"/>
                  </a:lnTo>
                  <a:cubicBezTo>
                    <a:pt x="290864" y="398386"/>
                    <a:pt x="289059" y="401017"/>
                    <a:pt x="287821" y="403925"/>
                  </a:cubicBezTo>
                  <a:cubicBezTo>
                    <a:pt x="287621" y="402180"/>
                    <a:pt x="286935" y="400527"/>
                    <a:pt x="285841" y="399155"/>
                  </a:cubicBezTo>
                  <a:lnTo>
                    <a:pt x="252271" y="359915"/>
                  </a:lnTo>
                  <a:close/>
                  <a:moveTo>
                    <a:pt x="189001" y="297005"/>
                  </a:moveTo>
                  <a:cubicBezTo>
                    <a:pt x="169046" y="297007"/>
                    <a:pt x="149802" y="289598"/>
                    <a:pt x="135001" y="276215"/>
                  </a:cubicBezTo>
                  <a:lnTo>
                    <a:pt x="135001" y="270005"/>
                  </a:lnTo>
                  <a:lnTo>
                    <a:pt x="171001" y="270005"/>
                  </a:lnTo>
                  <a:lnTo>
                    <a:pt x="171001" y="252005"/>
                  </a:lnTo>
                  <a:lnTo>
                    <a:pt x="135001" y="252005"/>
                  </a:lnTo>
                  <a:lnTo>
                    <a:pt x="135001" y="234005"/>
                  </a:lnTo>
                  <a:lnTo>
                    <a:pt x="243001" y="234005"/>
                  </a:lnTo>
                  <a:lnTo>
                    <a:pt x="243001" y="252005"/>
                  </a:lnTo>
                  <a:lnTo>
                    <a:pt x="207001" y="252005"/>
                  </a:lnTo>
                  <a:lnTo>
                    <a:pt x="207001" y="270005"/>
                  </a:lnTo>
                  <a:lnTo>
                    <a:pt x="243001" y="270005"/>
                  </a:lnTo>
                  <a:lnTo>
                    <a:pt x="243001" y="276215"/>
                  </a:lnTo>
                  <a:cubicBezTo>
                    <a:pt x="228200" y="289598"/>
                    <a:pt x="208955" y="297007"/>
                    <a:pt x="189001" y="297005"/>
                  </a:cubicBezTo>
                  <a:close/>
                  <a:moveTo>
                    <a:pt x="216001" y="311135"/>
                  </a:moveTo>
                  <a:lnTo>
                    <a:pt x="216001" y="341195"/>
                  </a:lnTo>
                  <a:lnTo>
                    <a:pt x="210691" y="370265"/>
                  </a:lnTo>
                  <a:cubicBezTo>
                    <a:pt x="198072" y="380584"/>
                    <a:pt x="179930" y="380584"/>
                    <a:pt x="167311" y="370265"/>
                  </a:cubicBezTo>
                  <a:lnTo>
                    <a:pt x="162001" y="341195"/>
                  </a:lnTo>
                  <a:lnTo>
                    <a:pt x="162001" y="311135"/>
                  </a:lnTo>
                  <a:cubicBezTo>
                    <a:pt x="179631" y="316295"/>
                    <a:pt x="198370" y="316295"/>
                    <a:pt x="216001" y="311135"/>
                  </a:cubicBezTo>
                  <a:close/>
                  <a:moveTo>
                    <a:pt x="108811" y="162005"/>
                  </a:moveTo>
                  <a:lnTo>
                    <a:pt x="269191" y="162005"/>
                  </a:lnTo>
                  <a:lnTo>
                    <a:pt x="246061" y="216005"/>
                  </a:lnTo>
                  <a:lnTo>
                    <a:pt x="131941" y="216005"/>
                  </a:lnTo>
                  <a:close/>
                  <a:moveTo>
                    <a:pt x="117001" y="226895"/>
                  </a:moveTo>
                  <a:lnTo>
                    <a:pt x="117001" y="252905"/>
                  </a:lnTo>
                  <a:cubicBezTo>
                    <a:pt x="111108" y="241496"/>
                    <a:pt x="108022" y="228845"/>
                    <a:pt x="108001" y="216005"/>
                  </a:cubicBezTo>
                  <a:lnTo>
                    <a:pt x="108001" y="205835"/>
                  </a:lnTo>
                  <a:close/>
                  <a:moveTo>
                    <a:pt x="270001" y="205835"/>
                  </a:moveTo>
                  <a:lnTo>
                    <a:pt x="270001" y="216005"/>
                  </a:lnTo>
                  <a:cubicBezTo>
                    <a:pt x="269979" y="228845"/>
                    <a:pt x="266894" y="241496"/>
                    <a:pt x="261001" y="252905"/>
                  </a:cubicBezTo>
                  <a:lnTo>
                    <a:pt x="261001" y="226895"/>
                  </a:lnTo>
                  <a:close/>
                  <a:moveTo>
                    <a:pt x="317431" y="189995"/>
                  </a:moveTo>
                  <a:cubicBezTo>
                    <a:pt x="319570" y="189390"/>
                    <a:pt x="321778" y="189057"/>
                    <a:pt x="324001" y="189005"/>
                  </a:cubicBezTo>
                  <a:cubicBezTo>
                    <a:pt x="338894" y="189049"/>
                    <a:pt x="350956" y="201111"/>
                    <a:pt x="351001" y="216005"/>
                  </a:cubicBezTo>
                  <a:cubicBezTo>
                    <a:pt x="350991" y="227461"/>
                    <a:pt x="343677" y="237635"/>
                    <a:pt x="332821" y="241295"/>
                  </a:cubicBezTo>
                  <a:cubicBezTo>
                    <a:pt x="330187" y="242275"/>
                    <a:pt x="328137" y="244391"/>
                    <a:pt x="327241" y="247055"/>
                  </a:cubicBezTo>
                  <a:cubicBezTo>
                    <a:pt x="326356" y="249731"/>
                    <a:pt x="326790" y="252668"/>
                    <a:pt x="328411" y="254975"/>
                  </a:cubicBezTo>
                  <a:cubicBezTo>
                    <a:pt x="331415" y="259410"/>
                    <a:pt x="333015" y="264647"/>
                    <a:pt x="333001" y="270005"/>
                  </a:cubicBezTo>
                  <a:cubicBezTo>
                    <a:pt x="332990" y="284916"/>
                    <a:pt x="320892" y="296996"/>
                    <a:pt x="305981" y="296985"/>
                  </a:cubicBezTo>
                  <a:cubicBezTo>
                    <a:pt x="300635" y="296981"/>
                    <a:pt x="295411" y="295390"/>
                    <a:pt x="290971" y="292415"/>
                  </a:cubicBezTo>
                  <a:cubicBezTo>
                    <a:pt x="288670" y="290857"/>
                    <a:pt x="285777" y="290458"/>
                    <a:pt x="283141" y="291335"/>
                  </a:cubicBezTo>
                  <a:cubicBezTo>
                    <a:pt x="280477" y="292231"/>
                    <a:pt x="278361" y="294281"/>
                    <a:pt x="277381" y="296915"/>
                  </a:cubicBezTo>
                  <a:cubicBezTo>
                    <a:pt x="272644" y="310860"/>
                    <a:pt x="257500" y="318325"/>
                    <a:pt x="243554" y="313589"/>
                  </a:cubicBezTo>
                  <a:cubicBezTo>
                    <a:pt x="240005" y="312383"/>
                    <a:pt x="236750" y="310443"/>
                    <a:pt x="234001" y="307895"/>
                  </a:cubicBezTo>
                  <a:lnTo>
                    <a:pt x="234001" y="304115"/>
                  </a:lnTo>
                  <a:cubicBezTo>
                    <a:pt x="267097" y="287193"/>
                    <a:pt x="287945" y="253176"/>
                    <a:pt x="288001" y="216005"/>
                  </a:cubicBezTo>
                  <a:lnTo>
                    <a:pt x="288001" y="162005"/>
                  </a:lnTo>
                  <a:lnTo>
                    <a:pt x="306001" y="162005"/>
                  </a:lnTo>
                  <a:lnTo>
                    <a:pt x="306001" y="181355"/>
                  </a:lnTo>
                  <a:cubicBezTo>
                    <a:pt x="306020" y="184183"/>
                    <a:pt x="307350" y="186842"/>
                    <a:pt x="309601" y="188555"/>
                  </a:cubicBezTo>
                  <a:cubicBezTo>
                    <a:pt x="311824" y="190273"/>
                    <a:pt x="314741" y="190810"/>
                    <a:pt x="317431" y="189995"/>
                  </a:cubicBezTo>
                  <a:close/>
                  <a:moveTo>
                    <a:pt x="216001" y="38075"/>
                  </a:moveTo>
                  <a:cubicBezTo>
                    <a:pt x="222235" y="39518"/>
                    <a:pt x="228277" y="41693"/>
                    <a:pt x="234001" y="44555"/>
                  </a:cubicBezTo>
                  <a:lnTo>
                    <a:pt x="234001" y="90005"/>
                  </a:lnTo>
                  <a:lnTo>
                    <a:pt x="252001" y="90005"/>
                  </a:lnTo>
                  <a:lnTo>
                    <a:pt x="252001" y="56885"/>
                  </a:lnTo>
                  <a:cubicBezTo>
                    <a:pt x="253081" y="57875"/>
                    <a:pt x="254251" y="58685"/>
                    <a:pt x="255241" y="59765"/>
                  </a:cubicBezTo>
                  <a:cubicBezTo>
                    <a:pt x="268293" y="72709"/>
                    <a:pt x="276520" y="89734"/>
                    <a:pt x="278551" y="108005"/>
                  </a:cubicBezTo>
                  <a:lnTo>
                    <a:pt x="216001" y="108005"/>
                  </a:lnTo>
                  <a:close/>
                  <a:moveTo>
                    <a:pt x="180001" y="27005"/>
                  </a:moveTo>
                  <a:cubicBezTo>
                    <a:pt x="180001" y="22034"/>
                    <a:pt x="184030" y="18005"/>
                    <a:pt x="189001" y="18005"/>
                  </a:cubicBezTo>
                  <a:cubicBezTo>
                    <a:pt x="193971" y="18005"/>
                    <a:pt x="198001" y="22034"/>
                    <a:pt x="198001" y="27005"/>
                  </a:cubicBezTo>
                  <a:lnTo>
                    <a:pt x="198001" y="108005"/>
                  </a:lnTo>
                  <a:lnTo>
                    <a:pt x="180001" y="108005"/>
                  </a:lnTo>
                  <a:close/>
                  <a:moveTo>
                    <a:pt x="126001" y="56795"/>
                  </a:moveTo>
                  <a:lnTo>
                    <a:pt x="126001" y="90005"/>
                  </a:lnTo>
                  <a:lnTo>
                    <a:pt x="144001" y="90005"/>
                  </a:lnTo>
                  <a:lnTo>
                    <a:pt x="144001" y="44555"/>
                  </a:lnTo>
                  <a:cubicBezTo>
                    <a:pt x="149730" y="41707"/>
                    <a:pt x="155771" y="39533"/>
                    <a:pt x="162001" y="38075"/>
                  </a:cubicBezTo>
                  <a:lnTo>
                    <a:pt x="162001" y="108005"/>
                  </a:lnTo>
                  <a:lnTo>
                    <a:pt x="99541" y="108005"/>
                  </a:lnTo>
                  <a:cubicBezTo>
                    <a:pt x="101783" y="88268"/>
                    <a:pt x="111200" y="70043"/>
                    <a:pt x="126001" y="56795"/>
                  </a:cubicBezTo>
                  <a:close/>
                  <a:moveTo>
                    <a:pt x="63001" y="126005"/>
                  </a:moveTo>
                  <a:lnTo>
                    <a:pt x="315001" y="126005"/>
                  </a:lnTo>
                  <a:lnTo>
                    <a:pt x="315001" y="144005"/>
                  </a:lnTo>
                  <a:lnTo>
                    <a:pt x="63001" y="144005"/>
                  </a:lnTo>
                  <a:close/>
                  <a:moveTo>
                    <a:pt x="126001" y="315005"/>
                  </a:moveTo>
                  <a:cubicBezTo>
                    <a:pt x="114550" y="315000"/>
                    <a:pt x="104361" y="307737"/>
                    <a:pt x="100621" y="296915"/>
                  </a:cubicBezTo>
                  <a:cubicBezTo>
                    <a:pt x="99641" y="294281"/>
                    <a:pt x="97524" y="292231"/>
                    <a:pt x="94861" y="291335"/>
                  </a:cubicBezTo>
                  <a:cubicBezTo>
                    <a:pt x="92225" y="290458"/>
                    <a:pt x="89331" y="290857"/>
                    <a:pt x="87031" y="292415"/>
                  </a:cubicBezTo>
                  <a:cubicBezTo>
                    <a:pt x="74621" y="300682"/>
                    <a:pt x="57858" y="297325"/>
                    <a:pt x="49591" y="284915"/>
                  </a:cubicBezTo>
                  <a:cubicBezTo>
                    <a:pt x="43550" y="275849"/>
                    <a:pt x="43550" y="264041"/>
                    <a:pt x="49591" y="254975"/>
                  </a:cubicBezTo>
                  <a:cubicBezTo>
                    <a:pt x="51212" y="252668"/>
                    <a:pt x="51645" y="249731"/>
                    <a:pt x="50761" y="247055"/>
                  </a:cubicBezTo>
                  <a:cubicBezTo>
                    <a:pt x="49865" y="244391"/>
                    <a:pt x="47814" y="242275"/>
                    <a:pt x="45181" y="241295"/>
                  </a:cubicBezTo>
                  <a:cubicBezTo>
                    <a:pt x="34324" y="237635"/>
                    <a:pt x="27010" y="227461"/>
                    <a:pt x="27001" y="216005"/>
                  </a:cubicBezTo>
                  <a:cubicBezTo>
                    <a:pt x="27045" y="201111"/>
                    <a:pt x="39107" y="189049"/>
                    <a:pt x="54001" y="189005"/>
                  </a:cubicBezTo>
                  <a:cubicBezTo>
                    <a:pt x="56223" y="189057"/>
                    <a:pt x="58431" y="189390"/>
                    <a:pt x="60571" y="189995"/>
                  </a:cubicBezTo>
                  <a:cubicBezTo>
                    <a:pt x="63260" y="190802"/>
                    <a:pt x="66174" y="190266"/>
                    <a:pt x="68401" y="188555"/>
                  </a:cubicBezTo>
                  <a:cubicBezTo>
                    <a:pt x="70651" y="186842"/>
                    <a:pt x="71981" y="184183"/>
                    <a:pt x="72001" y="181355"/>
                  </a:cubicBezTo>
                  <a:lnTo>
                    <a:pt x="72001" y="162005"/>
                  </a:lnTo>
                  <a:lnTo>
                    <a:pt x="90001" y="162005"/>
                  </a:lnTo>
                  <a:lnTo>
                    <a:pt x="90001" y="216005"/>
                  </a:lnTo>
                  <a:cubicBezTo>
                    <a:pt x="90056" y="253176"/>
                    <a:pt x="110904" y="287193"/>
                    <a:pt x="144001" y="304115"/>
                  </a:cubicBezTo>
                  <a:lnTo>
                    <a:pt x="144001" y="307895"/>
                  </a:lnTo>
                  <a:cubicBezTo>
                    <a:pt x="139094" y="312421"/>
                    <a:pt x="132676" y="314956"/>
                    <a:pt x="126001" y="315005"/>
                  </a:cubicBezTo>
                  <a:close/>
                  <a:moveTo>
                    <a:pt x="79201" y="531005"/>
                  </a:moveTo>
                  <a:cubicBezTo>
                    <a:pt x="78017" y="526633"/>
                    <a:pt x="76100" y="522494"/>
                    <a:pt x="73531" y="518765"/>
                  </a:cubicBezTo>
                  <a:cubicBezTo>
                    <a:pt x="66957" y="509078"/>
                    <a:pt x="63302" y="497707"/>
                    <a:pt x="63001" y="486005"/>
                  </a:cubicBezTo>
                  <a:cubicBezTo>
                    <a:pt x="63321" y="471703"/>
                    <a:pt x="68785" y="457995"/>
                    <a:pt x="78391" y="447395"/>
                  </a:cubicBezTo>
                  <a:lnTo>
                    <a:pt x="65611" y="434615"/>
                  </a:lnTo>
                  <a:cubicBezTo>
                    <a:pt x="52727" y="448673"/>
                    <a:pt x="45402" y="466940"/>
                    <a:pt x="45001" y="486005"/>
                  </a:cubicBezTo>
                  <a:cubicBezTo>
                    <a:pt x="45336" y="501333"/>
                    <a:pt x="50086" y="516238"/>
                    <a:pt x="58681" y="528935"/>
                  </a:cubicBezTo>
                  <a:cubicBezTo>
                    <a:pt x="59094" y="529595"/>
                    <a:pt x="59455" y="530288"/>
                    <a:pt x="59761" y="531005"/>
                  </a:cubicBezTo>
                  <a:lnTo>
                    <a:pt x="18001" y="531005"/>
                  </a:lnTo>
                  <a:lnTo>
                    <a:pt x="18001" y="439925"/>
                  </a:lnTo>
                  <a:cubicBezTo>
                    <a:pt x="17898" y="412345"/>
                    <a:pt x="35837" y="387939"/>
                    <a:pt x="62191" y="379805"/>
                  </a:cubicBezTo>
                  <a:lnTo>
                    <a:pt x="125731" y="359915"/>
                  </a:lnTo>
                  <a:lnTo>
                    <a:pt x="92161" y="399155"/>
                  </a:lnTo>
                  <a:cubicBezTo>
                    <a:pt x="89083" y="402723"/>
                    <a:pt x="89279" y="408062"/>
                    <a:pt x="92611" y="411395"/>
                  </a:cubicBezTo>
                  <a:lnTo>
                    <a:pt x="111871" y="430565"/>
                  </a:lnTo>
                  <a:lnTo>
                    <a:pt x="94051" y="442535"/>
                  </a:lnTo>
                  <a:cubicBezTo>
                    <a:pt x="91772" y="443995"/>
                    <a:pt x="90282" y="446413"/>
                    <a:pt x="90001" y="449105"/>
                  </a:cubicBezTo>
                  <a:cubicBezTo>
                    <a:pt x="89785" y="451796"/>
                    <a:pt x="90735" y="454451"/>
                    <a:pt x="92611" y="456395"/>
                  </a:cubicBezTo>
                  <a:lnTo>
                    <a:pt x="167311" y="531005"/>
                  </a:lnTo>
                  <a:close/>
                  <a:moveTo>
                    <a:pt x="113131" y="451445"/>
                  </a:moveTo>
                  <a:lnTo>
                    <a:pt x="130951" y="439475"/>
                  </a:lnTo>
                  <a:cubicBezTo>
                    <a:pt x="133229" y="438014"/>
                    <a:pt x="134720" y="435596"/>
                    <a:pt x="135001" y="432905"/>
                  </a:cubicBezTo>
                  <a:cubicBezTo>
                    <a:pt x="135217" y="430213"/>
                    <a:pt x="134266" y="427558"/>
                    <a:pt x="132391" y="425615"/>
                  </a:cubicBezTo>
                  <a:lnTo>
                    <a:pt x="111241" y="404555"/>
                  </a:lnTo>
                  <a:lnTo>
                    <a:pt x="147511" y="362255"/>
                  </a:lnTo>
                  <a:lnTo>
                    <a:pt x="174961" y="513275"/>
                  </a:lnTo>
                  <a:close/>
                  <a:moveTo>
                    <a:pt x="171451" y="393125"/>
                  </a:moveTo>
                  <a:cubicBezTo>
                    <a:pt x="182835" y="396966"/>
                    <a:pt x="195166" y="396966"/>
                    <a:pt x="206551" y="393125"/>
                  </a:cubicBezTo>
                  <a:lnTo>
                    <a:pt x="189001" y="489695"/>
                  </a:lnTo>
                  <a:close/>
                  <a:moveTo>
                    <a:pt x="230491" y="362255"/>
                  </a:moveTo>
                  <a:lnTo>
                    <a:pt x="266761" y="404555"/>
                  </a:lnTo>
                  <a:lnTo>
                    <a:pt x="245611" y="425615"/>
                  </a:lnTo>
                  <a:cubicBezTo>
                    <a:pt x="243735" y="427558"/>
                    <a:pt x="242785" y="430213"/>
                    <a:pt x="243001" y="432905"/>
                  </a:cubicBezTo>
                  <a:cubicBezTo>
                    <a:pt x="243282" y="435596"/>
                    <a:pt x="244772" y="438014"/>
                    <a:pt x="247051" y="439475"/>
                  </a:cubicBezTo>
                  <a:lnTo>
                    <a:pt x="264871" y="451445"/>
                  </a:lnTo>
                  <a:lnTo>
                    <a:pt x="203041" y="513275"/>
                  </a:lnTo>
                  <a:close/>
                  <a:moveTo>
                    <a:pt x="304471" y="518675"/>
                  </a:moveTo>
                  <a:cubicBezTo>
                    <a:pt x="301917" y="522446"/>
                    <a:pt x="300001" y="526611"/>
                    <a:pt x="298801" y="531005"/>
                  </a:cubicBezTo>
                  <a:lnTo>
                    <a:pt x="210691" y="531005"/>
                  </a:lnTo>
                  <a:lnTo>
                    <a:pt x="285391" y="456395"/>
                  </a:lnTo>
                  <a:cubicBezTo>
                    <a:pt x="287266" y="454451"/>
                    <a:pt x="288217" y="451796"/>
                    <a:pt x="288001" y="449105"/>
                  </a:cubicBezTo>
                  <a:cubicBezTo>
                    <a:pt x="287720" y="446413"/>
                    <a:pt x="286229" y="443995"/>
                    <a:pt x="283951" y="442535"/>
                  </a:cubicBezTo>
                  <a:lnTo>
                    <a:pt x="266131" y="430565"/>
                  </a:lnTo>
                  <a:lnTo>
                    <a:pt x="285391" y="411395"/>
                  </a:lnTo>
                  <a:cubicBezTo>
                    <a:pt x="285481" y="411305"/>
                    <a:pt x="285481" y="411125"/>
                    <a:pt x="285571" y="411035"/>
                  </a:cubicBezTo>
                  <a:cubicBezTo>
                    <a:pt x="285358" y="412435"/>
                    <a:pt x="285237" y="413848"/>
                    <a:pt x="285211" y="415265"/>
                  </a:cubicBezTo>
                  <a:cubicBezTo>
                    <a:pt x="285181" y="422412"/>
                    <a:pt x="287999" y="429278"/>
                    <a:pt x="293041" y="434345"/>
                  </a:cubicBezTo>
                  <a:cubicBezTo>
                    <a:pt x="296582" y="437768"/>
                    <a:pt x="301008" y="440137"/>
                    <a:pt x="305821" y="441185"/>
                  </a:cubicBezTo>
                  <a:lnTo>
                    <a:pt x="299611" y="447395"/>
                  </a:lnTo>
                  <a:cubicBezTo>
                    <a:pt x="309217" y="457995"/>
                    <a:pt x="314681" y="471703"/>
                    <a:pt x="315001" y="486005"/>
                  </a:cubicBezTo>
                  <a:cubicBezTo>
                    <a:pt x="314712" y="497682"/>
                    <a:pt x="311055" y="509027"/>
                    <a:pt x="304471" y="518675"/>
                  </a:cubicBezTo>
                  <a:close/>
                  <a:moveTo>
                    <a:pt x="333001" y="531005"/>
                  </a:moveTo>
                  <a:lnTo>
                    <a:pt x="318241" y="531005"/>
                  </a:lnTo>
                  <a:cubicBezTo>
                    <a:pt x="318546" y="530288"/>
                    <a:pt x="318907" y="529595"/>
                    <a:pt x="319321" y="528935"/>
                  </a:cubicBezTo>
                  <a:cubicBezTo>
                    <a:pt x="338047" y="502583"/>
                    <a:pt x="337501" y="467126"/>
                    <a:pt x="317971" y="441365"/>
                  </a:cubicBezTo>
                  <a:cubicBezTo>
                    <a:pt x="323007" y="440393"/>
                    <a:pt x="327642" y="437950"/>
                    <a:pt x="331291" y="434345"/>
                  </a:cubicBezTo>
                  <a:lnTo>
                    <a:pt x="333001" y="432635"/>
                  </a:lnTo>
                  <a:close/>
                  <a:moveTo>
                    <a:pt x="432001" y="531005"/>
                  </a:moveTo>
                  <a:lnTo>
                    <a:pt x="396001" y="531005"/>
                  </a:lnTo>
                  <a:lnTo>
                    <a:pt x="396001" y="486005"/>
                  </a:lnTo>
                  <a:lnTo>
                    <a:pt x="432001" y="486005"/>
                  </a:lnTo>
                  <a:close/>
                  <a:moveTo>
                    <a:pt x="477001" y="531005"/>
                  </a:moveTo>
                  <a:lnTo>
                    <a:pt x="450001" y="531005"/>
                  </a:lnTo>
                  <a:lnTo>
                    <a:pt x="450001" y="477005"/>
                  </a:lnTo>
                  <a:cubicBezTo>
                    <a:pt x="450001" y="472034"/>
                    <a:pt x="445971" y="468005"/>
                    <a:pt x="441001" y="468005"/>
                  </a:cubicBezTo>
                  <a:lnTo>
                    <a:pt x="387001" y="468005"/>
                  </a:lnTo>
                  <a:cubicBezTo>
                    <a:pt x="382030" y="468005"/>
                    <a:pt x="378001" y="472034"/>
                    <a:pt x="378001" y="477005"/>
                  </a:cubicBezTo>
                  <a:lnTo>
                    <a:pt x="378001" y="531005"/>
                  </a:lnTo>
                  <a:lnTo>
                    <a:pt x="351001" y="531005"/>
                  </a:lnTo>
                  <a:lnTo>
                    <a:pt x="351001" y="414635"/>
                  </a:lnTo>
                  <a:lnTo>
                    <a:pt x="414001" y="351635"/>
                  </a:lnTo>
                  <a:lnTo>
                    <a:pt x="477001" y="414635"/>
                  </a:lnTo>
                  <a:close/>
                  <a:moveTo>
                    <a:pt x="522181" y="421655"/>
                  </a:moveTo>
                  <a:cubicBezTo>
                    <a:pt x="518643" y="425077"/>
                    <a:pt x="513028" y="425077"/>
                    <a:pt x="509491" y="421655"/>
                  </a:cubicBezTo>
                  <a:lnTo>
                    <a:pt x="420391" y="332555"/>
                  </a:lnTo>
                  <a:cubicBezTo>
                    <a:pt x="416842" y="329074"/>
                    <a:pt x="411160" y="329074"/>
                    <a:pt x="407611" y="332555"/>
                  </a:cubicBezTo>
                  <a:lnTo>
                    <a:pt x="318511" y="421655"/>
                  </a:lnTo>
                  <a:cubicBezTo>
                    <a:pt x="314973" y="425077"/>
                    <a:pt x="309358" y="425077"/>
                    <a:pt x="305821" y="421655"/>
                  </a:cubicBezTo>
                  <a:cubicBezTo>
                    <a:pt x="304127" y="419962"/>
                    <a:pt x="303187" y="417659"/>
                    <a:pt x="303211" y="415265"/>
                  </a:cubicBezTo>
                  <a:cubicBezTo>
                    <a:pt x="303187" y="412897"/>
                    <a:pt x="304130" y="410622"/>
                    <a:pt x="305821" y="408965"/>
                  </a:cubicBezTo>
                  <a:lnTo>
                    <a:pt x="407611" y="307085"/>
                  </a:lnTo>
                  <a:cubicBezTo>
                    <a:pt x="411148" y="303575"/>
                    <a:pt x="416854" y="303575"/>
                    <a:pt x="420391" y="307085"/>
                  </a:cubicBezTo>
                  <a:lnTo>
                    <a:pt x="522181" y="408965"/>
                  </a:lnTo>
                  <a:cubicBezTo>
                    <a:pt x="523871" y="410622"/>
                    <a:pt x="524814" y="412897"/>
                    <a:pt x="524791" y="415265"/>
                  </a:cubicBezTo>
                  <a:cubicBezTo>
                    <a:pt x="524815" y="417659"/>
                    <a:pt x="523874" y="419962"/>
                    <a:pt x="522181" y="421655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600" dirty="0">
                <a:latin typeface="Roboto" panose="02000000000000000000" pitchFamily="2" charset="0"/>
              </a:endParaRPr>
            </a:p>
          </p:txBody>
        </p:sp>
        <p:sp>
          <p:nvSpPr>
            <p:cNvPr id="83" name="Полилиния 100">
              <a:extLst>
                <a:ext uri="{FF2B5EF4-FFF2-40B4-BE49-F238E27FC236}">
                  <a16:creationId xmlns:a16="http://schemas.microsoft.com/office/drawing/2014/main" xmlns="" id="{771B0C34-4549-41CA-8383-4FD870F98A05}"/>
                </a:ext>
              </a:extLst>
            </p:cNvPr>
            <p:cNvSpPr/>
            <p:nvPr/>
          </p:nvSpPr>
          <p:spPr>
            <a:xfrm>
              <a:off x="6412461" y="2942750"/>
              <a:ext cx="54000" cy="54000"/>
            </a:xfrm>
            <a:custGeom>
              <a:avLst/>
              <a:gdLst>
                <a:gd name="connsiteX0" fmla="*/ 0 w 54000"/>
                <a:gd name="connsiteY0" fmla="*/ 27000 h 54000"/>
                <a:gd name="connsiteX1" fmla="*/ 27000 w 54000"/>
                <a:gd name="connsiteY1" fmla="*/ 54000 h 54000"/>
                <a:gd name="connsiteX2" fmla="*/ 54000 w 54000"/>
                <a:gd name="connsiteY2" fmla="*/ 27000 h 54000"/>
                <a:gd name="connsiteX3" fmla="*/ 27000 w 54000"/>
                <a:gd name="connsiteY3" fmla="*/ 0 h 54000"/>
                <a:gd name="connsiteX4" fmla="*/ 0 w 54000"/>
                <a:gd name="connsiteY4" fmla="*/ 27000 h 54000"/>
                <a:gd name="connsiteX5" fmla="*/ 36000 w 54000"/>
                <a:gd name="connsiteY5" fmla="*/ 27000 h 54000"/>
                <a:gd name="connsiteX6" fmla="*/ 27000 w 54000"/>
                <a:gd name="connsiteY6" fmla="*/ 36000 h 54000"/>
                <a:gd name="connsiteX7" fmla="*/ 18000 w 54000"/>
                <a:gd name="connsiteY7" fmla="*/ 27000 h 54000"/>
                <a:gd name="connsiteX8" fmla="*/ 27000 w 54000"/>
                <a:gd name="connsiteY8" fmla="*/ 18000 h 54000"/>
                <a:gd name="connsiteX9" fmla="*/ 36000 w 54000"/>
                <a:gd name="connsiteY9" fmla="*/ 27000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00" h="54000">
                  <a:moveTo>
                    <a:pt x="0" y="27000"/>
                  </a:moveTo>
                  <a:cubicBezTo>
                    <a:pt x="0" y="41912"/>
                    <a:pt x="12088" y="54000"/>
                    <a:pt x="27000" y="54000"/>
                  </a:cubicBezTo>
                  <a:cubicBezTo>
                    <a:pt x="41912" y="54000"/>
                    <a:pt x="54000" y="41912"/>
                    <a:pt x="54000" y="27000"/>
                  </a:cubicBezTo>
                  <a:cubicBezTo>
                    <a:pt x="54000" y="12088"/>
                    <a:pt x="41912" y="0"/>
                    <a:pt x="27000" y="0"/>
                  </a:cubicBezTo>
                  <a:cubicBezTo>
                    <a:pt x="12088" y="0"/>
                    <a:pt x="0" y="12088"/>
                    <a:pt x="0" y="27000"/>
                  </a:cubicBezTo>
                  <a:close/>
                  <a:moveTo>
                    <a:pt x="36000" y="27000"/>
                  </a:moveTo>
                  <a:cubicBezTo>
                    <a:pt x="36000" y="31971"/>
                    <a:pt x="31971" y="36000"/>
                    <a:pt x="27000" y="36000"/>
                  </a:cubicBezTo>
                  <a:cubicBezTo>
                    <a:pt x="22029" y="36000"/>
                    <a:pt x="18000" y="31971"/>
                    <a:pt x="18000" y="27000"/>
                  </a:cubicBezTo>
                  <a:cubicBezTo>
                    <a:pt x="18000" y="22029"/>
                    <a:pt x="22029" y="18000"/>
                    <a:pt x="27000" y="18000"/>
                  </a:cubicBezTo>
                  <a:cubicBezTo>
                    <a:pt x="31971" y="18000"/>
                    <a:pt x="36000" y="22029"/>
                    <a:pt x="36000" y="2700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600" dirty="0">
                <a:latin typeface="Roboto" panose="02000000000000000000" pitchFamily="2" charset="0"/>
              </a:endParaRPr>
            </a:p>
          </p:txBody>
        </p:sp>
        <p:sp>
          <p:nvSpPr>
            <p:cNvPr id="84" name="Полилиния 101">
              <a:extLst>
                <a:ext uri="{FF2B5EF4-FFF2-40B4-BE49-F238E27FC236}">
                  <a16:creationId xmlns:a16="http://schemas.microsoft.com/office/drawing/2014/main" xmlns="" id="{8A4715B0-71FA-49C8-B7CB-C2F3E83A81A9}"/>
                </a:ext>
              </a:extLst>
            </p:cNvPr>
            <p:cNvSpPr/>
            <p:nvPr/>
          </p:nvSpPr>
          <p:spPr>
            <a:xfrm>
              <a:off x="6160461" y="2726750"/>
              <a:ext cx="36000" cy="36000"/>
            </a:xfrm>
            <a:custGeom>
              <a:avLst/>
              <a:gdLst>
                <a:gd name="connsiteX0" fmla="*/ 36000 w 36000"/>
                <a:gd name="connsiteY0" fmla="*/ 18000 h 36000"/>
                <a:gd name="connsiteX1" fmla="*/ 18000 w 36000"/>
                <a:gd name="connsiteY1" fmla="*/ 36000 h 36000"/>
                <a:gd name="connsiteX2" fmla="*/ 0 w 36000"/>
                <a:gd name="connsiteY2" fmla="*/ 18000 h 36000"/>
                <a:gd name="connsiteX3" fmla="*/ 18000 w 36000"/>
                <a:gd name="connsiteY3" fmla="*/ 0 h 36000"/>
                <a:gd name="connsiteX4" fmla="*/ 36000 w 36000"/>
                <a:gd name="connsiteY4" fmla="*/ 18000 h 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36000">
                  <a:moveTo>
                    <a:pt x="36000" y="18000"/>
                  </a:moveTo>
                  <a:cubicBezTo>
                    <a:pt x="36000" y="27941"/>
                    <a:pt x="27941" y="36000"/>
                    <a:pt x="18000" y="36000"/>
                  </a:cubicBezTo>
                  <a:cubicBezTo>
                    <a:pt x="8059" y="36000"/>
                    <a:pt x="0" y="27941"/>
                    <a:pt x="0" y="18000"/>
                  </a:cubicBezTo>
                  <a:cubicBezTo>
                    <a:pt x="0" y="8059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600" dirty="0">
                <a:latin typeface="Roboto" panose="02000000000000000000" pitchFamily="2" charset="0"/>
              </a:endParaRPr>
            </a:p>
          </p:txBody>
        </p:sp>
        <p:sp>
          <p:nvSpPr>
            <p:cNvPr id="85" name="Полилиния 102">
              <a:extLst>
                <a:ext uri="{FF2B5EF4-FFF2-40B4-BE49-F238E27FC236}">
                  <a16:creationId xmlns:a16="http://schemas.microsoft.com/office/drawing/2014/main" xmlns="" id="{96208F5B-3A0B-447C-A5C3-B6901270AA1D}"/>
                </a:ext>
              </a:extLst>
            </p:cNvPr>
            <p:cNvSpPr/>
            <p:nvPr/>
          </p:nvSpPr>
          <p:spPr>
            <a:xfrm>
              <a:off x="6232461" y="2726750"/>
              <a:ext cx="36000" cy="36000"/>
            </a:xfrm>
            <a:custGeom>
              <a:avLst/>
              <a:gdLst>
                <a:gd name="connsiteX0" fmla="*/ 36000 w 36000"/>
                <a:gd name="connsiteY0" fmla="*/ 18000 h 36000"/>
                <a:gd name="connsiteX1" fmla="*/ 18000 w 36000"/>
                <a:gd name="connsiteY1" fmla="*/ 36000 h 36000"/>
                <a:gd name="connsiteX2" fmla="*/ 0 w 36000"/>
                <a:gd name="connsiteY2" fmla="*/ 18000 h 36000"/>
                <a:gd name="connsiteX3" fmla="*/ 18000 w 36000"/>
                <a:gd name="connsiteY3" fmla="*/ 0 h 36000"/>
                <a:gd name="connsiteX4" fmla="*/ 36000 w 36000"/>
                <a:gd name="connsiteY4" fmla="*/ 18000 h 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36000">
                  <a:moveTo>
                    <a:pt x="36000" y="18000"/>
                  </a:moveTo>
                  <a:cubicBezTo>
                    <a:pt x="36000" y="27941"/>
                    <a:pt x="27941" y="36000"/>
                    <a:pt x="18000" y="36000"/>
                  </a:cubicBezTo>
                  <a:cubicBezTo>
                    <a:pt x="8059" y="36000"/>
                    <a:pt x="0" y="27941"/>
                    <a:pt x="0" y="18000"/>
                  </a:cubicBezTo>
                  <a:cubicBezTo>
                    <a:pt x="0" y="8059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600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648CAFA7-1C2C-4AD8-B97F-B108430FD1E6}"/>
              </a:ext>
            </a:extLst>
          </p:cNvPr>
          <p:cNvGrpSpPr/>
          <p:nvPr/>
        </p:nvGrpSpPr>
        <p:grpSpPr>
          <a:xfrm flipH="1">
            <a:off x="6171197" y="2554609"/>
            <a:ext cx="5144893" cy="1065340"/>
            <a:chOff x="1069687" y="4002368"/>
            <a:chExt cx="1876713" cy="480142"/>
          </a:xfrm>
          <a:solidFill>
            <a:srgbClr val="44546A"/>
          </a:solidFill>
        </p:grpSpPr>
        <p:sp>
          <p:nvSpPr>
            <p:cNvPr id="19" name="Блок-схема: данные 18">
              <a:extLst>
                <a:ext uri="{FF2B5EF4-FFF2-40B4-BE49-F238E27FC236}">
                  <a16:creationId xmlns:a16="http://schemas.microsoft.com/office/drawing/2014/main" xmlns="" id="{24B3A82F-4526-4DD7-9C55-5DECB1528936}"/>
                </a:ext>
              </a:extLst>
            </p:cNvPr>
            <p:cNvSpPr/>
            <p:nvPr/>
          </p:nvSpPr>
          <p:spPr>
            <a:xfrm>
              <a:off x="1069687" y="4002368"/>
              <a:ext cx="1876713" cy="480142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D507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E68CD95-5C74-4AC7-897D-DAFB4DE586EE}"/>
                </a:ext>
              </a:extLst>
            </p:cNvPr>
            <p:cNvSpPr txBox="1"/>
            <p:nvPr/>
          </p:nvSpPr>
          <p:spPr>
            <a:xfrm>
              <a:off x="1444553" y="4085866"/>
              <a:ext cx="1096509" cy="3190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</a:rPr>
                <a:t>Цель создания Университета ТОС</a:t>
              </a:r>
              <a:endParaRPr lang="ru-RU" sz="2000" b="1" dirty="0">
                <a:solidFill>
                  <a:schemeClr val="bg1"/>
                </a:solidFill>
                <a:latin typeface="Roboto" panose="02000000000000000000" pitchFamily="2" charset="0"/>
              </a:endParaRPr>
            </a:p>
          </p:txBody>
        </p:sp>
      </p:grpSp>
      <p:pic>
        <p:nvPicPr>
          <p:cNvPr id="23" name="Рисунок 22" descr="В яблочко контур">
            <a:extLst>
              <a:ext uri="{FF2B5EF4-FFF2-40B4-BE49-F238E27FC236}">
                <a16:creationId xmlns:a16="http://schemas.microsoft.com/office/drawing/2014/main" xmlns="" id="{081F467E-3F22-4F63-8DD0-6475CAA70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5912" y="2717280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511F66-3F53-47BF-955D-F31A2B48394F}"/>
              </a:ext>
            </a:extLst>
          </p:cNvPr>
          <p:cNvSpPr txBox="1"/>
          <p:nvPr/>
        </p:nvSpPr>
        <p:spPr>
          <a:xfrm>
            <a:off x="6387380" y="3938538"/>
            <a:ext cx="47960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B0284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подготовить, предложить и реализовать специальные образовательные программы для актива организаций, работающих на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-52"/>
              </a:rPr>
              <a:t> 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локальных территориях в первую очередь для ТОС, советов МКД, ТСЖ, ТСН.</a:t>
            </a:r>
          </a:p>
          <a:p>
            <a:pPr marL="285750" indent="-285750">
              <a:buClr>
                <a:srgbClr val="B02849"/>
              </a:buClr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Здание контур">
            <a:extLst>
              <a:ext uri="{FF2B5EF4-FFF2-40B4-BE49-F238E27FC236}">
                <a16:creationId xmlns:a16="http://schemas.microsoft.com/office/drawing/2014/main" xmlns="" id="{59B895DA-902E-4AE8-814B-5F41DEF3DC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53645" y="2673257"/>
            <a:ext cx="832631" cy="8326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E70E0BA-621F-4164-BA17-59969BAE85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432131" y="5675460"/>
            <a:ext cx="1491092" cy="5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15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7106" y="311046"/>
            <a:ext cx="50802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  <a:t>Подписание соглашения </a:t>
            </a:r>
            <a:br>
              <a:rPr lang="ru-RU" sz="32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</a:br>
            <a:r>
              <a:rPr lang="ru-RU" sz="32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  <a:t>о сотрудничестве</a:t>
            </a: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xmlns="" id="{6D107C21-5452-46EA-8BF8-F4827003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698" y="6373213"/>
            <a:ext cx="307848" cy="365125"/>
          </a:xfrm>
        </p:spPr>
        <p:txBody>
          <a:bodyPr/>
          <a:lstStyle/>
          <a:p>
            <a:fld id="{22048534-623F-45E6-8348-95F5EBB5812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5CC0EF5-1738-4399-A6FC-13AF0FC34481}"/>
              </a:ext>
            </a:extLst>
          </p:cNvPr>
          <p:cNvSpPr/>
          <p:nvPr/>
        </p:nvSpPr>
        <p:spPr>
          <a:xfrm>
            <a:off x="1260311" y="14021"/>
            <a:ext cx="2409589" cy="6858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CC5ADD8-17F3-474D-96B7-5A655A87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644" y="3429000"/>
            <a:ext cx="4436661" cy="32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4644" y="396401"/>
            <a:ext cx="4436661" cy="26011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Roboto" panose="02000000000000000000" pitchFamily="2" charset="0"/>
              </a:rPr>
              <a:t>Фото подписанного документа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2916878-E426-42F1-9CCB-1B1BE5383E9E}"/>
              </a:ext>
            </a:extLst>
          </p:cNvPr>
          <p:cNvSpPr txBox="1"/>
          <p:nvPr/>
        </p:nvSpPr>
        <p:spPr>
          <a:xfrm>
            <a:off x="5448925" y="1760725"/>
            <a:ext cx="6311275" cy="430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0100">
              <a:spcBef>
                <a:spcPts val="1000"/>
              </a:spcBef>
              <a:spcAft>
                <a:spcPct val="35000"/>
              </a:spcAft>
              <a:buClr>
                <a:srgbClr val="B02849"/>
              </a:buClr>
            </a:pP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Обрсоюз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Общенациональная ассоциация территориального общественного самоуправления заключили соглашение о сотрудничестве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 марта 2021 года.</a:t>
            </a:r>
          </a:p>
          <a:p>
            <a:pPr defTabSz="800100">
              <a:spcBef>
                <a:spcPts val="1000"/>
              </a:spcBef>
              <a:spcAft>
                <a:spcPct val="35000"/>
              </a:spcAft>
              <a:buClr>
                <a:srgbClr val="B02849"/>
              </a:buClr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800100">
              <a:spcBef>
                <a:spcPts val="1000"/>
              </a:spcBef>
              <a:spcAft>
                <a:spcPct val="35000"/>
              </a:spcAft>
              <a:buClr>
                <a:srgbClr val="B02849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Документ подписан председателем ОАТОС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Виктором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Кидяевым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президентом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Обрсоюза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Натальей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Булаевой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xmlns="" id="{8141452F-18C7-4E5B-87CB-3B91424239C0}"/>
              </a:ext>
            </a:extLst>
          </p:cNvPr>
          <p:cNvSpPr txBox="1">
            <a:spLocks/>
          </p:cNvSpPr>
          <p:nvPr/>
        </p:nvSpPr>
        <p:spPr>
          <a:xfrm>
            <a:off x="11760200" y="6426200"/>
            <a:ext cx="431800" cy="4318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200" kern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048534-623F-45E6-8348-95F5EBB58122}" type="slidenum">
              <a:rPr lang="ru-RU" smtClean="0"/>
              <a:pPr algn="ctr"/>
              <a:t>7</a:t>
            </a:fld>
            <a:endParaRPr lang="ru-RU" dirty="0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D75991F-B5A7-4A1C-A283-7AD421C29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6949" y="470242"/>
            <a:ext cx="3876309" cy="23926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0A1B9DD-AC7A-4F67-B563-F3901874CA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878229" y="213610"/>
            <a:ext cx="1122334" cy="428882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C241508A-1F68-4A53-931E-0829E6A55516}"/>
              </a:ext>
            </a:extLst>
          </p:cNvPr>
          <p:cNvCxnSpPr>
            <a:cxnSpLocks/>
          </p:cNvCxnSpPr>
          <p:nvPr/>
        </p:nvCxnSpPr>
        <p:spPr>
          <a:xfrm>
            <a:off x="5194877" y="1756063"/>
            <a:ext cx="0" cy="2005446"/>
          </a:xfrm>
          <a:prstGeom prst="line">
            <a:avLst/>
          </a:prstGeom>
          <a:ln w="57150">
            <a:solidFill>
              <a:srgbClr val="D61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37076FFF-60F7-4C42-8098-4C82F3CE14B6}"/>
              </a:ext>
            </a:extLst>
          </p:cNvPr>
          <p:cNvCxnSpPr>
            <a:cxnSpLocks/>
          </p:cNvCxnSpPr>
          <p:nvPr/>
        </p:nvCxnSpPr>
        <p:spPr>
          <a:xfrm>
            <a:off x="5194877" y="4548740"/>
            <a:ext cx="0" cy="1454727"/>
          </a:xfrm>
          <a:prstGeom prst="line">
            <a:avLst/>
          </a:prstGeom>
          <a:ln w="57150">
            <a:solidFill>
              <a:srgbClr val="D61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003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3D1F67E3-2240-4BB8-90A5-FAC82FF782AB}"/>
              </a:ext>
            </a:extLst>
          </p:cNvPr>
          <p:cNvSpPr/>
          <p:nvPr/>
        </p:nvSpPr>
        <p:spPr>
          <a:xfrm>
            <a:off x="1015004" y="1234603"/>
            <a:ext cx="5044484" cy="50444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5C0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D85F54E-47EF-471C-91C4-14B56D7D9F1C}"/>
              </a:ext>
            </a:extLst>
          </p:cNvPr>
          <p:cNvSpPr/>
          <p:nvPr/>
        </p:nvSpPr>
        <p:spPr>
          <a:xfrm>
            <a:off x="0" y="2724597"/>
            <a:ext cx="12192000" cy="213451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BF7C713-FCE5-47EB-B184-99CE452EF6A1}"/>
              </a:ext>
            </a:extLst>
          </p:cNvPr>
          <p:cNvSpPr/>
          <p:nvPr/>
        </p:nvSpPr>
        <p:spPr>
          <a:xfrm>
            <a:off x="7703278" y="0"/>
            <a:ext cx="3093254" cy="68580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0A9F3F-A950-4904-931C-655A11026F94}"/>
              </a:ext>
            </a:extLst>
          </p:cNvPr>
          <p:cNvSpPr txBox="1"/>
          <p:nvPr/>
        </p:nvSpPr>
        <p:spPr>
          <a:xfrm>
            <a:off x="591171" y="259758"/>
            <a:ext cx="889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  <a:t>Создание Университета ТОС</a:t>
            </a:r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xmlns="" id="{055D6C8C-2D65-4C75-98EA-EE493CE71F00}"/>
              </a:ext>
            </a:extLst>
          </p:cNvPr>
          <p:cNvSpPr/>
          <p:nvPr/>
        </p:nvSpPr>
        <p:spPr>
          <a:xfrm rot="9234561">
            <a:off x="5706070" y="2622334"/>
            <a:ext cx="310853" cy="343261"/>
          </a:xfrm>
          <a:prstGeom prst="triangle">
            <a:avLst/>
          </a:prstGeom>
          <a:solidFill>
            <a:srgbClr val="5C0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29A382F-3B1F-450D-9CB5-B23DB40819FD}"/>
              </a:ext>
            </a:extLst>
          </p:cNvPr>
          <p:cNvSpPr txBox="1"/>
          <p:nvPr/>
        </p:nvSpPr>
        <p:spPr>
          <a:xfrm>
            <a:off x="1839884" y="2994117"/>
            <a:ext cx="3315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</a:rPr>
              <a:t>Университет территориального общественного самоуправления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C6F503BB-F02F-4397-BA80-E9E8DF17E994}"/>
              </a:ext>
            </a:extLst>
          </p:cNvPr>
          <p:cNvGrpSpPr/>
          <p:nvPr/>
        </p:nvGrpSpPr>
        <p:grpSpPr>
          <a:xfrm>
            <a:off x="6689011" y="1784410"/>
            <a:ext cx="908289" cy="908289"/>
            <a:chOff x="7519905" y="457311"/>
            <a:chExt cx="4761905" cy="476190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F2B7F3C1-C80B-4FCC-BC32-46231B98B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519905" y="457311"/>
              <a:ext cx="4761905" cy="4761905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A532E40F-4B83-4551-999C-93A311572CC7}"/>
                </a:ext>
              </a:extLst>
            </p:cNvPr>
            <p:cNvSpPr/>
            <p:nvPr/>
          </p:nvSpPr>
          <p:spPr>
            <a:xfrm rot="20085532">
              <a:off x="8550035" y="1361710"/>
              <a:ext cx="1603513" cy="497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95792A59-87BA-4FB1-AAE0-ACFC08707788}"/>
                </a:ext>
              </a:extLst>
            </p:cNvPr>
            <p:cNvSpPr/>
            <p:nvPr/>
          </p:nvSpPr>
          <p:spPr>
            <a:xfrm rot="20085532">
              <a:off x="8332068" y="1274046"/>
              <a:ext cx="1603513" cy="497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83FC7867-8084-4E0D-A095-50BD7C8CE945}"/>
                </a:ext>
              </a:extLst>
            </p:cNvPr>
            <p:cNvSpPr/>
            <p:nvPr/>
          </p:nvSpPr>
          <p:spPr>
            <a:xfrm rot="19707217">
              <a:off x="7783573" y="1749037"/>
              <a:ext cx="1603513" cy="497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Roboto" panose="02000000000000000000" pitchFamily="2" charset="0"/>
              </a:endParaRP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xmlns="" id="{B6F3F9CA-8E0C-4A99-AA6C-B0FE1339C035}"/>
                </a:ext>
              </a:extLst>
            </p:cNvPr>
            <p:cNvSpPr/>
            <p:nvPr/>
          </p:nvSpPr>
          <p:spPr>
            <a:xfrm rot="20029741">
              <a:off x="8063087" y="1526274"/>
              <a:ext cx="1135251" cy="4977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Roboto" panose="02000000000000000000" pitchFamily="2" charset="0"/>
              </a:endParaRPr>
            </a:p>
          </p:txBody>
        </p:sp>
      </p:grpSp>
      <p:pic>
        <p:nvPicPr>
          <p:cNvPr id="41" name="Рисунок 40" descr="Изображение выглядит как человек, мужчина,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47D4101-911D-47EA-BCDF-803928E4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901040" y="177409"/>
            <a:ext cx="2697729" cy="2697730"/>
          </a:xfrm>
          <a:custGeom>
            <a:avLst/>
            <a:gdLst>
              <a:gd name="connsiteX0" fmla="*/ 2104022 w 4208043"/>
              <a:gd name="connsiteY0" fmla="*/ 0 h 4208044"/>
              <a:gd name="connsiteX1" fmla="*/ 4197181 w 4208043"/>
              <a:gd name="connsiteY1" fmla="*/ 1888898 h 4208044"/>
              <a:gd name="connsiteX2" fmla="*/ 4208043 w 4208043"/>
              <a:gd name="connsiteY2" fmla="*/ 2104002 h 4208044"/>
              <a:gd name="connsiteX3" fmla="*/ 4208043 w 4208043"/>
              <a:gd name="connsiteY3" fmla="*/ 2104042 h 4208044"/>
              <a:gd name="connsiteX4" fmla="*/ 4197181 w 4208043"/>
              <a:gd name="connsiteY4" fmla="*/ 2319146 h 4208044"/>
              <a:gd name="connsiteX5" fmla="*/ 2104022 w 4208043"/>
              <a:gd name="connsiteY5" fmla="*/ 4208044 h 4208044"/>
              <a:gd name="connsiteX6" fmla="*/ 0 w 4208043"/>
              <a:gd name="connsiteY6" fmla="*/ 2104022 h 4208044"/>
              <a:gd name="connsiteX7" fmla="*/ 2104022 w 4208043"/>
              <a:gd name="connsiteY7" fmla="*/ 0 h 42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8043" h="4208044">
                <a:moveTo>
                  <a:pt x="2104022" y="0"/>
                </a:moveTo>
                <a:cubicBezTo>
                  <a:pt x="3193415" y="0"/>
                  <a:pt x="4089434" y="827932"/>
                  <a:pt x="4197181" y="1888898"/>
                </a:cubicBezTo>
                <a:lnTo>
                  <a:pt x="4208043" y="2104002"/>
                </a:lnTo>
                <a:lnTo>
                  <a:pt x="4208043" y="2104042"/>
                </a:lnTo>
                <a:lnTo>
                  <a:pt x="4197181" y="2319146"/>
                </a:lnTo>
                <a:cubicBezTo>
                  <a:pt x="4089434" y="3380112"/>
                  <a:pt x="3193415" y="4208044"/>
                  <a:pt x="2104022" y="4208044"/>
                </a:cubicBezTo>
                <a:cubicBezTo>
                  <a:pt x="942003" y="4208044"/>
                  <a:pt x="0" y="3266041"/>
                  <a:pt x="0" y="2104022"/>
                </a:cubicBezTo>
                <a:cubicBezTo>
                  <a:pt x="0" y="942003"/>
                  <a:pt x="942003" y="0"/>
                  <a:pt x="2104022" y="0"/>
                </a:cubicBez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C0F3A74B-9B84-4B4B-ABA7-4CC907CEE2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70583" y="3630408"/>
            <a:ext cx="2697730" cy="2697730"/>
          </a:xfrm>
          <a:custGeom>
            <a:avLst/>
            <a:gdLst>
              <a:gd name="connsiteX0" fmla="*/ 2674259 w 5348518"/>
              <a:gd name="connsiteY0" fmla="*/ 0 h 5348518"/>
              <a:gd name="connsiteX1" fmla="*/ 5348518 w 5348518"/>
              <a:gd name="connsiteY1" fmla="*/ 2674259 h 5348518"/>
              <a:gd name="connsiteX2" fmla="*/ 2674259 w 5348518"/>
              <a:gd name="connsiteY2" fmla="*/ 5348518 h 5348518"/>
              <a:gd name="connsiteX3" fmla="*/ 0 w 5348518"/>
              <a:gd name="connsiteY3" fmla="*/ 2674259 h 5348518"/>
              <a:gd name="connsiteX4" fmla="*/ 2674259 w 5348518"/>
              <a:gd name="connsiteY4" fmla="*/ 0 h 534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8518" h="5348518">
                <a:moveTo>
                  <a:pt x="2674259" y="0"/>
                </a:moveTo>
                <a:cubicBezTo>
                  <a:pt x="4151211" y="0"/>
                  <a:pt x="5348518" y="1197307"/>
                  <a:pt x="5348518" y="2674259"/>
                </a:cubicBezTo>
                <a:cubicBezTo>
                  <a:pt x="5348518" y="4151211"/>
                  <a:pt x="4151211" y="5348518"/>
                  <a:pt x="2674259" y="5348518"/>
                </a:cubicBezTo>
                <a:cubicBezTo>
                  <a:pt x="1197307" y="5348518"/>
                  <a:pt x="0" y="4151211"/>
                  <a:pt x="0" y="2674259"/>
                </a:cubicBezTo>
                <a:cubicBezTo>
                  <a:pt x="0" y="1197307"/>
                  <a:pt x="1197307" y="0"/>
                  <a:pt x="2674259" y="0"/>
                </a:cubicBezTo>
                <a:close/>
              </a:path>
            </a:pathLst>
          </a:custGeom>
        </p:spPr>
      </p:pic>
      <p:pic>
        <p:nvPicPr>
          <p:cNvPr id="56" name="Picture 82" descr="E:\РАБОТА\Работа_ИТ2.0\PROJECTS\2018-2019\Обрсоюз\Рособрсоюз лого-02.png">
            <a:extLst>
              <a:ext uri="{FF2B5EF4-FFF2-40B4-BE49-F238E27FC236}">
                <a16:creationId xmlns:a16="http://schemas.microsoft.com/office/drawing/2014/main" xmlns="" id="{BBFB5CCE-AEAF-4945-B0D5-24A0C081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0347" y="4902723"/>
            <a:ext cx="967036" cy="8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xmlns="" id="{983482AD-9E10-460A-8591-E93AE5FAF410}"/>
              </a:ext>
            </a:extLst>
          </p:cNvPr>
          <p:cNvSpPr/>
          <p:nvPr/>
        </p:nvSpPr>
        <p:spPr>
          <a:xfrm rot="19667350">
            <a:off x="1128351" y="4723854"/>
            <a:ext cx="310853" cy="343261"/>
          </a:xfrm>
          <a:prstGeom prst="triangle">
            <a:avLst/>
          </a:prstGeom>
          <a:solidFill>
            <a:srgbClr val="5C0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39526D4-508B-4963-837B-A58C9588B379}"/>
              </a:ext>
            </a:extLst>
          </p:cNvPr>
          <p:cNvSpPr txBox="1"/>
          <p:nvPr/>
        </p:nvSpPr>
        <p:spPr>
          <a:xfrm>
            <a:off x="7663589" y="6296763"/>
            <a:ext cx="313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</a:rPr>
              <a:t>Булаева Н. А., </a:t>
            </a:r>
            <a:br>
              <a:rPr lang="ru-RU" sz="14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</a:rPr>
              <a:t>президент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</a:rPr>
              <a:t>Обрсоюза</a:t>
            </a:r>
            <a:endParaRPr lang="ru-RU" sz="140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D08F34-E9DA-4EF0-B12C-4E87ED28BC76}"/>
              </a:ext>
            </a:extLst>
          </p:cNvPr>
          <p:cNvSpPr txBox="1"/>
          <p:nvPr/>
        </p:nvSpPr>
        <p:spPr>
          <a:xfrm>
            <a:off x="7923307" y="2863687"/>
            <a:ext cx="28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</a:rPr>
              <a:t>Кидяев В. Б., </a:t>
            </a:r>
            <a:br>
              <a:rPr lang="ru-RU" sz="14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</a:rPr>
              <a:t>председатель ОА ТОС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8C21017-4850-4D6F-85D7-92DE7AD9AB83}"/>
              </a:ext>
            </a:extLst>
          </p:cNvPr>
          <p:cNvGrpSpPr/>
          <p:nvPr/>
        </p:nvGrpSpPr>
        <p:grpSpPr>
          <a:xfrm>
            <a:off x="1314626" y="1092041"/>
            <a:ext cx="4055014" cy="5334715"/>
            <a:chOff x="1314626" y="1092041"/>
            <a:chExt cx="4055014" cy="533471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DE04E6C8-65A5-4B46-903D-4933E02352F0}"/>
                </a:ext>
              </a:extLst>
            </p:cNvPr>
            <p:cNvSpPr/>
            <p:nvPr/>
          </p:nvSpPr>
          <p:spPr>
            <a:xfrm>
              <a:off x="1314626" y="1838578"/>
              <a:ext cx="40550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0" algn="ctr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dirty="0">
                  <a:solidFill>
                    <a:srgbClr val="44546A"/>
                  </a:solidFill>
                  <a:latin typeface="Roboto" panose="02000000000000000000" pitchFamily="2" charset="0"/>
                  <a:ea typeface="Times New Roman" panose="02020603050405020304" pitchFamily="18" charset="0"/>
                </a:rPr>
                <a:t>Общероссийская ассоциация территориального </a:t>
              </a:r>
              <a:br>
                <a:rPr lang="ru-RU" sz="1600" dirty="0">
                  <a:solidFill>
                    <a:srgbClr val="44546A"/>
                  </a:solidFill>
                  <a:latin typeface="Roboto" panose="02000000000000000000" pitchFamily="2" charset="0"/>
                  <a:ea typeface="Times New Roman" panose="02020603050405020304" pitchFamily="18" charset="0"/>
                </a:rPr>
              </a:br>
              <a:r>
                <a:rPr lang="ru-RU" sz="1600" dirty="0">
                  <a:solidFill>
                    <a:srgbClr val="44546A"/>
                  </a:solidFill>
                  <a:latin typeface="Roboto" panose="02000000000000000000" pitchFamily="2" charset="0"/>
                  <a:ea typeface="Times New Roman" panose="02020603050405020304" pitchFamily="18" charset="0"/>
                </a:rPr>
                <a:t>общественного самоуправления 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964826AD-CC36-4326-BCC7-DB8E928C36CF}"/>
                </a:ext>
              </a:extLst>
            </p:cNvPr>
            <p:cNvSpPr/>
            <p:nvPr/>
          </p:nvSpPr>
          <p:spPr>
            <a:xfrm>
              <a:off x="1709451" y="4947670"/>
              <a:ext cx="32541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algn="ctr" fontAlgn="base">
                <a:spcAft>
                  <a:spcPts val="0"/>
                </a:spcAft>
              </a:pPr>
              <a:r>
                <a:rPr lang="ru-RU" sz="1600" dirty="0">
                  <a:solidFill>
                    <a:srgbClr val="44546A"/>
                  </a:solidFill>
                  <a:latin typeface="Roboto" panose="02000000000000000000" pitchFamily="2" charset="0"/>
                </a:rPr>
                <a:t>Союз </a:t>
              </a:r>
              <a:r>
                <a:rPr lang="uk-UA" sz="1600" dirty="0">
                  <a:solidFill>
                    <a:srgbClr val="44546A"/>
                  </a:solidFill>
                  <a:latin typeface="Roboto" panose="02000000000000000000" pitchFamily="2" charset="0"/>
                </a:rPr>
                <a:t>«</a:t>
              </a:r>
              <a:r>
                <a:rPr lang="ru-RU" sz="1600" dirty="0">
                  <a:solidFill>
                    <a:srgbClr val="44546A"/>
                  </a:solidFill>
                  <a:latin typeface="Roboto" panose="02000000000000000000" pitchFamily="2" charset="0"/>
                </a:rPr>
                <a:t>Профессионалы </a:t>
              </a:r>
              <a:br>
                <a:rPr lang="ru-RU" sz="1600" dirty="0">
                  <a:solidFill>
                    <a:srgbClr val="44546A"/>
                  </a:solidFill>
                  <a:latin typeface="Roboto" panose="02000000000000000000" pitchFamily="2" charset="0"/>
                </a:rPr>
              </a:br>
              <a:r>
                <a:rPr lang="ru-RU" sz="1600" dirty="0">
                  <a:solidFill>
                    <a:srgbClr val="44546A"/>
                  </a:solidFill>
                  <a:latin typeface="Roboto" panose="02000000000000000000" pitchFamily="2" charset="0"/>
                </a:rPr>
                <a:t>в сфере образовательных </a:t>
              </a:r>
              <a:br>
                <a:rPr lang="ru-RU" sz="1600" dirty="0">
                  <a:solidFill>
                    <a:srgbClr val="44546A"/>
                  </a:solidFill>
                  <a:latin typeface="Roboto" panose="02000000000000000000" pitchFamily="2" charset="0"/>
                </a:rPr>
              </a:br>
              <a:r>
                <a:rPr lang="ru-RU" sz="1600" dirty="0">
                  <a:solidFill>
                    <a:srgbClr val="44546A"/>
                  </a:solidFill>
                  <a:latin typeface="Roboto" panose="02000000000000000000" pitchFamily="2" charset="0"/>
                </a:rPr>
                <a:t>инноваций» (Обрсоюз)</a:t>
              </a:r>
            </a:p>
          </p:txBody>
        </p:sp>
        <p:sp>
          <p:nvSpPr>
            <p:cNvPr id="27" name="Скругленный прямоугольник 21">
              <a:extLst>
                <a:ext uri="{FF2B5EF4-FFF2-40B4-BE49-F238E27FC236}">
                  <a16:creationId xmlns:a16="http://schemas.microsoft.com/office/drawing/2014/main" xmlns="" id="{E52205F1-94ED-44EA-AD98-FEB6D9B68A92}"/>
                </a:ext>
              </a:extLst>
            </p:cNvPr>
            <p:cNvSpPr/>
            <p:nvPr/>
          </p:nvSpPr>
          <p:spPr>
            <a:xfrm>
              <a:off x="2819856" y="1092041"/>
              <a:ext cx="1355785" cy="349167"/>
            </a:xfrm>
            <a:prstGeom prst="round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Roboto" panose="02000000000000000000" pitchFamily="2" charset="0"/>
                </a:rPr>
                <a:t>Учредитель</a:t>
              </a:r>
            </a:p>
          </p:txBody>
        </p:sp>
        <p:sp>
          <p:nvSpPr>
            <p:cNvPr id="31" name="Скругленный прямоугольник 21">
              <a:extLst>
                <a:ext uri="{FF2B5EF4-FFF2-40B4-BE49-F238E27FC236}">
                  <a16:creationId xmlns:a16="http://schemas.microsoft.com/office/drawing/2014/main" xmlns="" id="{F0DCCB59-E086-4E58-A1C2-447BAE14E55C}"/>
                </a:ext>
              </a:extLst>
            </p:cNvPr>
            <p:cNvSpPr/>
            <p:nvPr/>
          </p:nvSpPr>
          <p:spPr>
            <a:xfrm>
              <a:off x="2819856" y="6077589"/>
              <a:ext cx="1355785" cy="349167"/>
            </a:xfrm>
            <a:prstGeom prst="roundRect">
              <a:avLst/>
            </a:prstGeom>
            <a:gradFill>
              <a:gsLst>
                <a:gs pos="0">
                  <a:srgbClr val="D5383B"/>
                </a:gs>
                <a:gs pos="100000">
                  <a:srgbClr val="5C044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Roboto" panose="02000000000000000000" pitchFamily="2" charset="0"/>
                </a:rPr>
                <a:t>Учредитель</a:t>
              </a:r>
            </a:p>
          </p:txBody>
        </p:sp>
      </p:grp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xmlns="" id="{6502C62A-0099-405C-9B41-6424C577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698" y="6373213"/>
            <a:ext cx="307848" cy="365125"/>
          </a:xfrm>
        </p:spPr>
        <p:txBody>
          <a:bodyPr/>
          <a:lstStyle/>
          <a:p>
            <a:fld id="{22048534-623F-45E6-8348-95F5EBB5812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xmlns="" id="{A6D2240C-94E2-4AE0-877B-6C30FB3DA5D8}"/>
              </a:ext>
            </a:extLst>
          </p:cNvPr>
          <p:cNvSpPr txBox="1">
            <a:spLocks/>
          </p:cNvSpPr>
          <p:nvPr/>
        </p:nvSpPr>
        <p:spPr>
          <a:xfrm>
            <a:off x="11760200" y="6426200"/>
            <a:ext cx="431800" cy="4318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200" kern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048534-623F-45E6-8348-95F5EBB58122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848358E-EA95-4773-973A-231ACB309866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26582BA9-25CB-4604-8F66-CFA739C08D38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352EEF-3F06-4976-9910-CC7A0B0257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78229" y="213610"/>
            <a:ext cx="1122334" cy="4288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5FB3BBF-ADB0-49B3-9813-2516F47CC6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2816" y="3411360"/>
            <a:ext cx="1491092" cy="5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73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8DF1DFA-58AD-400D-B4B6-FD3D95812EAD}"/>
              </a:ext>
            </a:extLst>
          </p:cNvPr>
          <p:cNvSpPr/>
          <p:nvPr/>
        </p:nvSpPr>
        <p:spPr>
          <a:xfrm>
            <a:off x="947738" y="4552934"/>
            <a:ext cx="10812462" cy="230506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0A9F3F-A950-4904-931C-655A11026F94}"/>
              </a:ext>
            </a:extLst>
          </p:cNvPr>
          <p:cNvSpPr txBox="1"/>
          <p:nvPr/>
        </p:nvSpPr>
        <p:spPr>
          <a:xfrm>
            <a:off x="1994056" y="418381"/>
            <a:ext cx="6647203" cy="84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ru-RU" sz="3200" dirty="0">
                <a:solidFill>
                  <a:srgbClr val="B02849"/>
                </a:solidFill>
                <a:latin typeface="+mj-lt"/>
                <a:ea typeface="+mj-ea"/>
                <a:cs typeface="+mj-cs"/>
              </a:rPr>
              <a:t>Союз «Профессионалы в сфере образовательных инноваций»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xmlns="" id="{6502C62A-0099-405C-9B41-6424C577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838" y="6373813"/>
            <a:ext cx="307975" cy="365125"/>
          </a:xfrm>
        </p:spPr>
        <p:txBody>
          <a:bodyPr/>
          <a:lstStyle/>
          <a:p>
            <a:fld id="{22048534-623F-45E6-8348-95F5EBB5812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xmlns="" id="{A6D2240C-94E2-4AE0-877B-6C30FB3DA5D8}"/>
              </a:ext>
            </a:extLst>
          </p:cNvPr>
          <p:cNvSpPr txBox="1">
            <a:spLocks/>
          </p:cNvSpPr>
          <p:nvPr/>
        </p:nvSpPr>
        <p:spPr>
          <a:xfrm>
            <a:off x="11760200" y="6426200"/>
            <a:ext cx="431800" cy="431800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200" kern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048534-623F-45E6-8348-95F5EBB58122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848358E-EA95-4773-973A-231ACB309866}"/>
              </a:ext>
            </a:extLst>
          </p:cNvPr>
          <p:cNvSpPr/>
          <p:nvPr/>
        </p:nvSpPr>
        <p:spPr>
          <a:xfrm rot="5400000">
            <a:off x="127071" y="310070"/>
            <a:ext cx="385452" cy="610415"/>
          </a:xfrm>
          <a:prstGeom prst="rect">
            <a:avLst/>
          </a:prstGeom>
          <a:pattFill prst="lt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26582BA9-25CB-4604-8F66-CFA739C08D38}"/>
              </a:ext>
            </a:extLst>
          </p:cNvPr>
          <p:cNvSpPr/>
          <p:nvPr/>
        </p:nvSpPr>
        <p:spPr>
          <a:xfrm rot="5400000">
            <a:off x="56904" y="250191"/>
            <a:ext cx="546104" cy="45719"/>
          </a:xfrm>
          <a:prstGeom prst="rect">
            <a:avLst/>
          </a:prstGeom>
          <a:gradFill>
            <a:gsLst>
              <a:gs pos="0">
                <a:srgbClr val="D5383B"/>
              </a:gs>
              <a:gs pos="100000">
                <a:srgbClr val="5C044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352EEF-3F06-4976-9910-CC7A0B025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78229" y="213610"/>
            <a:ext cx="1122334" cy="42888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179E0DC-7A0D-4BEF-902B-BBD948D5F5F0}"/>
              </a:ext>
            </a:extLst>
          </p:cNvPr>
          <p:cNvSpPr txBox="1"/>
          <p:nvPr/>
        </p:nvSpPr>
        <p:spPr>
          <a:xfrm>
            <a:off x="1134329" y="1483495"/>
            <a:ext cx="4890352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rgbClr val="D5383D"/>
              </a:buCl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Союз содействует реализации проектов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по разработке и внедрению инноваций в образовании, тиражированию лучших практик и опыта, в т. ч. посредством создания информационных систем, реализации образовательных программ, экспертном сопровождении органов исполнительной власти при реализации государственных и ведомственных программ и проектов.</a:t>
            </a:r>
          </a:p>
          <a:p>
            <a:pPr>
              <a:spcBef>
                <a:spcPts val="1500"/>
              </a:spcBef>
              <a:buClr>
                <a:srgbClr val="B02849"/>
              </a:buClr>
            </a:pPr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A36CABB-A753-4F46-91A0-6F62609B0601}"/>
              </a:ext>
            </a:extLst>
          </p:cNvPr>
          <p:cNvSpPr txBox="1"/>
          <p:nvPr/>
        </p:nvSpPr>
        <p:spPr>
          <a:xfrm>
            <a:off x="9062393" y="129057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Roboto" panose="02000000000000000000" pitchFamily="2" charset="0"/>
              </a:rPr>
              <a:t>www.obr.so</a:t>
            </a:r>
            <a:endParaRPr lang="ru-RU" b="1" dirty="0">
              <a:solidFill>
                <a:schemeClr val="tx2"/>
              </a:solidFill>
              <a:latin typeface="Roboto" panose="02000000000000000000" pitchFamily="2" charset="0"/>
            </a:endParaRPr>
          </a:p>
        </p:txBody>
      </p:sp>
      <p:pic>
        <p:nvPicPr>
          <p:cNvPr id="60" name="Picture 82" descr="E:\РАБОТА\Работа_ИТ2.0\PROJECTS\2018-2019\Обрсоюз\Рособрсоюз лого-02.png">
            <a:extLst>
              <a:ext uri="{FF2B5EF4-FFF2-40B4-BE49-F238E27FC236}">
                <a16:creationId xmlns:a16="http://schemas.microsoft.com/office/drawing/2014/main" xmlns="" id="{AE9A4663-E0EA-4921-A9FD-8EEBC53B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5394" y="291840"/>
            <a:ext cx="967036" cy="8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8D63A57-7E2D-4031-9B51-10F2CA75E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21273" y="97896"/>
            <a:ext cx="1236890" cy="12368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88F1D39-2791-42A8-A8AA-68A4C112CD4B}"/>
              </a:ext>
            </a:extLst>
          </p:cNvPr>
          <p:cNvSpPr txBox="1"/>
          <p:nvPr/>
        </p:nvSpPr>
        <p:spPr>
          <a:xfrm>
            <a:off x="1276683" y="4695413"/>
            <a:ext cx="10316627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buClr>
                <a:srgbClr val="B02849"/>
              </a:buClr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</a:rPr>
              <a:t>Компании Союза за последние 5 лет реализовали более 250 гос. контрактов в сфере образования и науки для таких заказчиков, как Минобрнауки, </a:t>
            </a:r>
            <a:r>
              <a:rPr lang="ru-RU" dirty="0" err="1">
                <a:solidFill>
                  <a:schemeClr val="bg1"/>
                </a:solidFill>
                <a:latin typeface="Roboto" panose="02000000000000000000" pitchFamily="2" charset="0"/>
              </a:rPr>
              <a:t>Минпросвещения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</a:rPr>
              <a:t>, Минкультуры, Россотрудничество и др., по таким направлениям:</a:t>
            </a:r>
          </a:p>
          <a:p>
            <a:pPr>
              <a:spcBef>
                <a:spcPts val="500"/>
              </a:spcBef>
              <a:buClr>
                <a:srgbClr val="B02849"/>
              </a:buClr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</a:rPr>
              <a:t>1. Разработка информационных систем и онлайн-ресурсов.</a:t>
            </a:r>
          </a:p>
          <a:p>
            <a:pPr>
              <a:spcBef>
                <a:spcPts val="500"/>
              </a:spcBef>
              <a:buClr>
                <a:srgbClr val="B02849"/>
              </a:buClr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</a:rPr>
              <a:t>2. Методическое сопровождение.</a:t>
            </a:r>
          </a:p>
          <a:p>
            <a:pPr>
              <a:spcBef>
                <a:spcPts val="500"/>
              </a:spcBef>
              <a:buClr>
                <a:srgbClr val="B02849"/>
              </a:buClr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</a:rPr>
              <a:t>3. Проведение курсов повышения квалификации и переподготовки и др.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2A765C4-1FF6-452F-A268-88EF667E50A9}"/>
              </a:ext>
            </a:extLst>
          </p:cNvPr>
          <p:cNvSpPr txBox="1"/>
          <p:nvPr/>
        </p:nvSpPr>
        <p:spPr>
          <a:xfrm>
            <a:off x="6464306" y="1776573"/>
            <a:ext cx="527135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rgbClr val="D5383D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Компанией разработан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комплекс компьютерных психодиагностических </a:t>
            </a:r>
            <a:r>
              <a:rPr lang="ru-RU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и развивающих программ «</a:t>
            </a:r>
            <a:r>
              <a:rPr lang="ru-RU" b="1" spc="-3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Эффектон</a:t>
            </a:r>
            <a:r>
              <a:rPr lang="ru-RU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 </a:t>
            </a:r>
            <a:br>
              <a:rPr lang="ru-RU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</a:br>
            <a:r>
              <a:rPr lang="ru-RU" b="1" spc="-3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Студио</a:t>
            </a:r>
            <a:r>
              <a:rPr lang="ru-RU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» </a:t>
            </a:r>
            <a:r>
              <a:rPr lang="ru-RU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инновационный инструмент для цифровизации работы психологической службы в школах и других образовательных организациях. Комплекс внедрен более чем в 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7 тыс. образовательных организаций России и за рубежом.</a:t>
            </a:r>
          </a:p>
          <a:p>
            <a:pPr>
              <a:spcBef>
                <a:spcPts val="1500"/>
              </a:spcBef>
              <a:buClr>
                <a:srgbClr val="B02849"/>
              </a:buClr>
            </a:pPr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xmlns="" id="{D0002CFA-0931-4F45-B490-21CD24E93BAF}"/>
              </a:ext>
            </a:extLst>
          </p:cNvPr>
          <p:cNvSpPr/>
          <p:nvPr/>
        </p:nvSpPr>
        <p:spPr>
          <a:xfrm>
            <a:off x="1005973" y="4636828"/>
            <a:ext cx="10638969" cy="2142136"/>
          </a:xfrm>
          <a:prstGeom prst="frame">
            <a:avLst>
              <a:gd name="adj1" fmla="val 450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DD09E0F-5BE6-43F4-8E10-68AB32021E95}"/>
              </a:ext>
            </a:extLst>
          </p:cNvPr>
          <p:cNvCxnSpPr>
            <a:cxnSpLocks/>
          </p:cNvCxnSpPr>
          <p:nvPr/>
        </p:nvCxnSpPr>
        <p:spPr>
          <a:xfrm>
            <a:off x="950272" y="1519096"/>
            <a:ext cx="0" cy="2785618"/>
          </a:xfrm>
          <a:prstGeom prst="line">
            <a:avLst/>
          </a:prstGeom>
          <a:ln w="57150">
            <a:solidFill>
              <a:srgbClr val="D61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55C5019-5FF0-48B6-8946-B25C498F2492}"/>
              </a:ext>
            </a:extLst>
          </p:cNvPr>
          <p:cNvCxnSpPr>
            <a:cxnSpLocks/>
          </p:cNvCxnSpPr>
          <p:nvPr/>
        </p:nvCxnSpPr>
        <p:spPr>
          <a:xfrm>
            <a:off x="6310063" y="1817517"/>
            <a:ext cx="0" cy="2528141"/>
          </a:xfrm>
          <a:prstGeom prst="line">
            <a:avLst/>
          </a:prstGeom>
          <a:ln w="57150">
            <a:solidFill>
              <a:srgbClr val="D61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5179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ОС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A9107AB-1C3A-44B7-8EB1-979B66A3A1C2}">
  <we:reference id="wa104051163" version="1.2.0.3" store="ru-RU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874</Words>
  <Application>Microsoft Office PowerPoint</Application>
  <PresentationFormat>Произвольный</PresentationFormat>
  <Paragraphs>249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Roboto</vt:lpstr>
      <vt:lpstr>Roboto Medium</vt:lpstr>
      <vt:lpstr>Times New Roman</vt:lpstr>
      <vt:lpstr>Montserrat Black</vt:lpstr>
      <vt:lpstr>Wingdings</vt:lpstr>
      <vt:lpstr>Calibri</vt:lpstr>
      <vt:lpstr>Source Sans Pro</vt:lpstr>
      <vt:lpstr>Тема Office</vt:lpstr>
      <vt:lpstr>Слайд 1</vt:lpstr>
      <vt:lpstr>Содержание</vt:lpstr>
      <vt:lpstr>Слайд 3</vt:lpstr>
      <vt:lpstr>Слайд 4</vt:lpstr>
      <vt:lpstr>Слайд 5</vt:lpstr>
      <vt:lpstr>Цель создания и задачи Университета ТОС</vt:lpstr>
      <vt:lpstr>Слайд 7</vt:lpstr>
      <vt:lpstr>Слайд 8</vt:lpstr>
      <vt:lpstr>Слайд 9</vt:lpstr>
      <vt:lpstr>Сайт Университета ТОС</vt:lpstr>
      <vt:lpstr>Слайд 11</vt:lpstr>
      <vt:lpstr>Программа повышения квалификации  «ТОС в России: история возникновения и роста, современное состояние и перспективы развития»</vt:lpstr>
      <vt:lpstr>Программа повышения квалификации  для руководителей органов ТОС  «Лучшие практики ТОС в Российской Федерации» </vt:lpstr>
      <vt:lpstr>Слайд 14</vt:lpstr>
      <vt:lpstr>Слайд 15</vt:lpstr>
      <vt:lpstr>Слайд 16</vt:lpstr>
      <vt:lpstr>Слайд 17</vt:lpstr>
      <vt:lpstr>Слайд 18</vt:lpstr>
      <vt:lpstr>Программа повышения квалификации «Совет многоквартирного дома: права, обязанности, возможности»</vt:lpstr>
      <vt:lpstr>Программа повышения квалификации «ТСЖ как эффективный способ управления многоквартирным домом»</vt:lpstr>
      <vt:lpstr>Планируемые мероприятия</vt:lpstr>
      <vt:lpstr>Образовательные программы Университета ТОС: правовые, организационные и финансовые основы, лучшие практики деятельности ТОС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DestroyeR</cp:lastModifiedBy>
  <cp:revision>438</cp:revision>
  <dcterms:created xsi:type="dcterms:W3CDTF">2021-03-30T07:36:27Z</dcterms:created>
  <dcterms:modified xsi:type="dcterms:W3CDTF">2022-06-23T07:24:57Z</dcterms:modified>
</cp:coreProperties>
</file>